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8" r:id="rId1"/>
  </p:sldMasterIdLst>
  <p:sldIdLst>
    <p:sldId id="268" r:id="rId2"/>
  </p:sldIdLst>
  <p:sldSz cx="8640763" cy="57594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FF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021" autoAdjust="0"/>
    <p:restoredTop sz="94660"/>
  </p:normalViewPr>
  <p:slideViewPr>
    <p:cSldViewPr snapToGrid="0">
      <p:cViewPr varScale="1">
        <p:scale>
          <a:sx n="74" d="100"/>
          <a:sy n="74" d="100"/>
        </p:scale>
        <p:origin x="427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36004" cy="36004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310953D5-5757-4C1A-81EB-A68B7BA8CEA8}" type="doc">
      <dgm:prSet loTypeId="urn:microsoft.com/office/officeart/2005/8/layout/chart3" loCatId="cycle" qsTypeId="urn:microsoft.com/office/officeart/2005/8/quickstyle/simple1" qsCatId="simple" csTypeId="urn:microsoft.com/office/officeart/2005/8/colors/colorful1" csCatId="colorful" phldr="1"/>
      <dgm:spPr/>
    </dgm:pt>
    <dgm:pt modelId="{E3B24448-14D6-4217-98F6-3FF4C71063F1}">
      <dgm:prSet phldrT="[Text]" custT="1"/>
      <dgm:spPr/>
      <dgm:t>
        <a:bodyPr anchor="t" anchorCtr="0"/>
        <a:lstStyle/>
        <a:p>
          <a:pPr algn="l"/>
          <a:r>
            <a:rPr lang="en-US" sz="1000">
              <a:solidFill>
                <a:schemeClr val="tx1"/>
              </a:solidFill>
              <a:latin typeface="Courier New" panose="02070309020205020404" pitchFamily="49" charset="0"/>
              <a:cs typeface="Courier New" panose="02070309020205020404" pitchFamily="49" charset="0"/>
            </a:rPr>
            <a:t>1 a b c d e f g h i j k l m n o p q r s t u v w x y z</a:t>
          </a:r>
        </a:p>
      </dgm:t>
    </dgm:pt>
    <dgm:pt modelId="{46B9EE94-1160-4001-9BD6-0A5F986E002A}" type="parTrans" cxnId="{50BDBC86-7580-4973-BB39-6801FF53F033}">
      <dgm:prSet/>
      <dgm:spPr/>
      <dgm:t>
        <a:bodyPr/>
        <a:lstStyle/>
        <a:p>
          <a:endParaRPr lang="en-US" sz="1000">
            <a:solidFill>
              <a:schemeClr val="tx1"/>
            </a:solidFill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4E8E5605-F905-467B-9982-6F2F7B58868D}" type="sibTrans" cxnId="{50BDBC86-7580-4973-BB39-6801FF53F033}">
      <dgm:prSet/>
      <dgm:spPr/>
      <dgm:t>
        <a:bodyPr/>
        <a:lstStyle/>
        <a:p>
          <a:endParaRPr lang="en-US" sz="1000">
            <a:solidFill>
              <a:schemeClr val="tx1"/>
            </a:solidFill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E4F5E65B-3983-4E4D-B920-D77800AC96FD}">
      <dgm:prSet phldrT="[Text]" custT="1"/>
      <dgm:spPr/>
      <dgm:t>
        <a:bodyPr anchor="t" anchorCtr="0"/>
        <a:lstStyle/>
        <a:p>
          <a:pPr algn="l"/>
          <a:r>
            <a:rPr lang="en-US" sz="1000">
              <a:solidFill>
                <a:schemeClr val="tx1"/>
              </a:solidFill>
              <a:latin typeface="Courier New" panose="02070309020205020404" pitchFamily="49" charset="0"/>
              <a:cs typeface="Courier New" panose="02070309020205020404" pitchFamily="49" charset="0"/>
            </a:rPr>
            <a:t>2 a b c d e f g h i j k l m n o p q r s t u v w x y z</a:t>
          </a:r>
        </a:p>
      </dgm:t>
    </dgm:pt>
    <dgm:pt modelId="{89ACFE63-F3DE-4215-B85D-C322B13FC2FA}" type="parTrans" cxnId="{3063F978-FAA7-4E8D-BD8A-9D318FDFCF43}">
      <dgm:prSet/>
      <dgm:spPr/>
      <dgm:t>
        <a:bodyPr/>
        <a:lstStyle/>
        <a:p>
          <a:endParaRPr lang="en-US" sz="1000">
            <a:solidFill>
              <a:schemeClr val="tx1"/>
            </a:solidFill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93A2557C-31BB-446C-A9CF-B357699A8A41}" type="sibTrans" cxnId="{3063F978-FAA7-4E8D-BD8A-9D318FDFCF43}">
      <dgm:prSet/>
      <dgm:spPr/>
      <dgm:t>
        <a:bodyPr/>
        <a:lstStyle/>
        <a:p>
          <a:endParaRPr lang="en-US" sz="1000">
            <a:solidFill>
              <a:schemeClr val="tx1"/>
            </a:solidFill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DD142F1A-5366-4F20-8E2F-3C453524DD45}">
      <dgm:prSet phldrT="[Text]" custT="1"/>
      <dgm:spPr/>
      <dgm:t>
        <a:bodyPr anchor="b" anchorCtr="1"/>
        <a:lstStyle/>
        <a:p>
          <a:pPr algn="l"/>
          <a:r>
            <a:rPr lang="en-US" sz="1000">
              <a:solidFill>
                <a:schemeClr val="tx1"/>
              </a:solidFill>
              <a:latin typeface="Courier New" panose="02070309020205020404" pitchFamily="49" charset="0"/>
              <a:cs typeface="Courier New" panose="02070309020205020404" pitchFamily="49" charset="0"/>
            </a:rPr>
            <a:t>3 a b c d e f g h i j k l m n o p q r s t u v w x y z</a:t>
          </a:r>
        </a:p>
      </dgm:t>
    </dgm:pt>
    <dgm:pt modelId="{0C44C6E7-F6C0-42AF-AC76-12FC1CA2AA40}" type="parTrans" cxnId="{75AD7520-5DAC-4787-91C1-807194BC52EE}">
      <dgm:prSet/>
      <dgm:spPr/>
      <dgm:t>
        <a:bodyPr/>
        <a:lstStyle/>
        <a:p>
          <a:endParaRPr lang="en-US" sz="1000">
            <a:solidFill>
              <a:schemeClr val="tx1"/>
            </a:solidFill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F4F11DC2-09F8-4037-BD77-3B9008491368}" type="sibTrans" cxnId="{75AD7520-5DAC-4787-91C1-807194BC52EE}">
      <dgm:prSet/>
      <dgm:spPr/>
      <dgm:t>
        <a:bodyPr/>
        <a:lstStyle/>
        <a:p>
          <a:endParaRPr lang="en-US" sz="1000">
            <a:solidFill>
              <a:schemeClr val="tx1"/>
            </a:solidFill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73F184A9-39BA-411F-9629-1B06B6052FC8}" type="pres">
      <dgm:prSet presAssocID="{310953D5-5757-4C1A-81EB-A68B7BA8CEA8}" presName="compositeShape" presStyleCnt="0">
        <dgm:presLayoutVars>
          <dgm:chMax val="7"/>
          <dgm:dir/>
          <dgm:resizeHandles val="exact"/>
        </dgm:presLayoutVars>
      </dgm:prSet>
      <dgm:spPr/>
    </dgm:pt>
    <dgm:pt modelId="{A2DBA445-00A6-4B1D-A171-5B5EAC70C5AE}" type="pres">
      <dgm:prSet presAssocID="{310953D5-5757-4C1A-81EB-A68B7BA8CEA8}" presName="wedge1" presStyleLbl="node1" presStyleIdx="0" presStyleCnt="3"/>
      <dgm:spPr/>
    </dgm:pt>
    <dgm:pt modelId="{4CCBD284-C504-47D4-B540-D19F46EF1045}" type="pres">
      <dgm:prSet presAssocID="{310953D5-5757-4C1A-81EB-A68B7BA8CEA8}" presName="wedge1Tx" presStyleLbl="node1" presStyleIdx="0" presStyleCnt="3">
        <dgm:presLayoutVars>
          <dgm:chMax val="0"/>
          <dgm:chPref val="0"/>
          <dgm:bulletEnabled val="1"/>
        </dgm:presLayoutVars>
      </dgm:prSet>
      <dgm:spPr/>
    </dgm:pt>
    <dgm:pt modelId="{E4AB4034-E7BC-4BD6-AC20-3E490557E82C}" type="pres">
      <dgm:prSet presAssocID="{310953D5-5757-4C1A-81EB-A68B7BA8CEA8}" presName="wedge2" presStyleLbl="node1" presStyleIdx="1" presStyleCnt="3"/>
      <dgm:spPr/>
    </dgm:pt>
    <dgm:pt modelId="{7B39EF6E-CA06-4595-9A79-D6D8A3D82F3C}" type="pres">
      <dgm:prSet presAssocID="{310953D5-5757-4C1A-81EB-A68B7BA8CEA8}" presName="wedge2Tx" presStyleLbl="node1" presStyleIdx="1" presStyleCnt="3">
        <dgm:presLayoutVars>
          <dgm:chMax val="0"/>
          <dgm:chPref val="0"/>
          <dgm:bulletEnabled val="1"/>
        </dgm:presLayoutVars>
      </dgm:prSet>
      <dgm:spPr/>
    </dgm:pt>
    <dgm:pt modelId="{DE2C9FB2-9012-4BED-873A-114DC317D336}" type="pres">
      <dgm:prSet presAssocID="{310953D5-5757-4C1A-81EB-A68B7BA8CEA8}" presName="wedge3" presStyleLbl="node1" presStyleIdx="2" presStyleCnt="3"/>
      <dgm:spPr/>
    </dgm:pt>
    <dgm:pt modelId="{979AEC60-8B8C-4062-B3C2-24BBF35891D1}" type="pres">
      <dgm:prSet presAssocID="{310953D5-5757-4C1A-81EB-A68B7BA8CEA8}" presName="wedge3Tx" presStyleLbl="node1" presStyleIdx="2" presStyleCnt="3">
        <dgm:presLayoutVars>
          <dgm:chMax val="0"/>
          <dgm:chPref val="0"/>
          <dgm:bulletEnabled val="1"/>
        </dgm:presLayoutVars>
      </dgm:prSet>
      <dgm:spPr/>
    </dgm:pt>
  </dgm:ptLst>
  <dgm:cxnLst>
    <dgm:cxn modelId="{75AD7520-5DAC-4787-91C1-807194BC52EE}" srcId="{310953D5-5757-4C1A-81EB-A68B7BA8CEA8}" destId="{DD142F1A-5366-4F20-8E2F-3C453524DD45}" srcOrd="2" destOrd="0" parTransId="{0C44C6E7-F6C0-42AF-AC76-12FC1CA2AA40}" sibTransId="{F4F11DC2-09F8-4037-BD77-3B9008491368}"/>
    <dgm:cxn modelId="{01885663-2442-43FF-B740-A41C237D41AA}" type="presOf" srcId="{DD142F1A-5366-4F20-8E2F-3C453524DD45}" destId="{DE2C9FB2-9012-4BED-873A-114DC317D336}" srcOrd="0" destOrd="0" presId="urn:microsoft.com/office/officeart/2005/8/layout/chart3"/>
    <dgm:cxn modelId="{9C60CF63-A4CD-4B43-85C6-B440FA3903DE}" type="presOf" srcId="{310953D5-5757-4C1A-81EB-A68B7BA8CEA8}" destId="{73F184A9-39BA-411F-9629-1B06B6052FC8}" srcOrd="0" destOrd="0" presId="urn:microsoft.com/office/officeart/2005/8/layout/chart3"/>
    <dgm:cxn modelId="{95F84345-A72F-41C1-9A3C-2F0F8BDA6DBC}" type="presOf" srcId="{E4F5E65B-3983-4E4D-B920-D77800AC96FD}" destId="{7B39EF6E-CA06-4595-9A79-D6D8A3D82F3C}" srcOrd="1" destOrd="0" presId="urn:microsoft.com/office/officeart/2005/8/layout/chart3"/>
    <dgm:cxn modelId="{3063F978-FAA7-4E8D-BD8A-9D318FDFCF43}" srcId="{310953D5-5757-4C1A-81EB-A68B7BA8CEA8}" destId="{E4F5E65B-3983-4E4D-B920-D77800AC96FD}" srcOrd="1" destOrd="0" parTransId="{89ACFE63-F3DE-4215-B85D-C322B13FC2FA}" sibTransId="{93A2557C-31BB-446C-A9CF-B357699A8A41}"/>
    <dgm:cxn modelId="{50BDBC86-7580-4973-BB39-6801FF53F033}" srcId="{310953D5-5757-4C1A-81EB-A68B7BA8CEA8}" destId="{E3B24448-14D6-4217-98F6-3FF4C71063F1}" srcOrd="0" destOrd="0" parTransId="{46B9EE94-1160-4001-9BD6-0A5F986E002A}" sibTransId="{4E8E5605-F905-467B-9982-6F2F7B58868D}"/>
    <dgm:cxn modelId="{CE5ED4C1-E251-4D47-B8B4-23C1A847ADA4}" type="presOf" srcId="{E3B24448-14D6-4217-98F6-3FF4C71063F1}" destId="{A2DBA445-00A6-4B1D-A171-5B5EAC70C5AE}" srcOrd="0" destOrd="0" presId="urn:microsoft.com/office/officeart/2005/8/layout/chart3"/>
    <dgm:cxn modelId="{86737CF1-E33F-4FCA-A43C-A6C66641AF3F}" type="presOf" srcId="{E3B24448-14D6-4217-98F6-3FF4C71063F1}" destId="{4CCBD284-C504-47D4-B540-D19F46EF1045}" srcOrd="1" destOrd="0" presId="urn:microsoft.com/office/officeart/2005/8/layout/chart3"/>
    <dgm:cxn modelId="{9C2CE7F4-03C1-4DCE-BD83-DCBA0AE27922}" type="presOf" srcId="{E4F5E65B-3983-4E4D-B920-D77800AC96FD}" destId="{E4AB4034-E7BC-4BD6-AC20-3E490557E82C}" srcOrd="0" destOrd="0" presId="urn:microsoft.com/office/officeart/2005/8/layout/chart3"/>
    <dgm:cxn modelId="{F2FD75FA-235A-4CB3-A538-7EABD0E267B4}" type="presOf" srcId="{DD142F1A-5366-4F20-8E2F-3C453524DD45}" destId="{979AEC60-8B8C-4062-B3C2-24BBF35891D1}" srcOrd="1" destOrd="0" presId="urn:microsoft.com/office/officeart/2005/8/layout/chart3"/>
    <dgm:cxn modelId="{11A1E1B9-3C60-4519-8F9D-7C3EDEFDE560}" type="presParOf" srcId="{73F184A9-39BA-411F-9629-1B06B6052FC8}" destId="{A2DBA445-00A6-4B1D-A171-5B5EAC70C5AE}" srcOrd="0" destOrd="0" presId="urn:microsoft.com/office/officeart/2005/8/layout/chart3"/>
    <dgm:cxn modelId="{E72A0B7F-CF28-4D5A-8A69-ACBC4B8EFFB2}" type="presParOf" srcId="{73F184A9-39BA-411F-9629-1B06B6052FC8}" destId="{4CCBD284-C504-47D4-B540-D19F46EF1045}" srcOrd="1" destOrd="0" presId="urn:microsoft.com/office/officeart/2005/8/layout/chart3"/>
    <dgm:cxn modelId="{12A7681A-1DC5-4645-BB70-3B981C495F72}" type="presParOf" srcId="{73F184A9-39BA-411F-9629-1B06B6052FC8}" destId="{E4AB4034-E7BC-4BD6-AC20-3E490557E82C}" srcOrd="2" destOrd="0" presId="urn:microsoft.com/office/officeart/2005/8/layout/chart3"/>
    <dgm:cxn modelId="{7E4EC585-1A59-42BF-80AD-B375B9CA5826}" type="presParOf" srcId="{73F184A9-39BA-411F-9629-1B06B6052FC8}" destId="{7B39EF6E-CA06-4595-9A79-D6D8A3D82F3C}" srcOrd="3" destOrd="0" presId="urn:microsoft.com/office/officeart/2005/8/layout/chart3"/>
    <dgm:cxn modelId="{59BFADCC-081F-4A4A-A999-3C62C564C257}" type="presParOf" srcId="{73F184A9-39BA-411F-9629-1B06B6052FC8}" destId="{DE2C9FB2-9012-4BED-873A-114DC317D336}" srcOrd="4" destOrd="0" presId="urn:microsoft.com/office/officeart/2005/8/layout/chart3"/>
    <dgm:cxn modelId="{4D805F02-37D5-41E1-A4DF-1442E8D40721}" type="presParOf" srcId="{73F184A9-39BA-411F-9629-1B06B6052FC8}" destId="{979AEC60-8B8C-4062-B3C2-24BBF35891D1}" srcOrd="5" destOrd="0" presId="urn:microsoft.com/office/officeart/2005/8/layout/chart3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A2DBA445-00A6-4B1D-A171-5B5EAC70C5AE}">
      <dsp:nvSpPr>
        <dsp:cNvPr id="0" name=""/>
        <dsp:cNvSpPr/>
      </dsp:nvSpPr>
      <dsp:spPr>
        <a:xfrm>
          <a:off x="1350455" y="259222"/>
          <a:ext cx="3225884" cy="3225884"/>
        </a:xfrm>
        <a:prstGeom prst="pie">
          <a:avLst>
            <a:gd name="adj1" fmla="val 16200000"/>
            <a:gd name="adj2" fmla="val 1800000"/>
          </a:avLst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700" tIns="12700" rIns="12700" bIns="12700" numCol="1" spcCol="1270" anchor="t" anchorCtr="0">
          <a:noAutofit/>
        </a:bodyPr>
        <a:lstStyle/>
        <a:p>
          <a:pPr marL="0" lvl="0" indent="0" algn="l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000" kern="1200">
              <a:solidFill>
                <a:schemeClr val="tx1"/>
              </a:solidFill>
              <a:latin typeface="Courier New" panose="02070309020205020404" pitchFamily="49" charset="0"/>
              <a:cs typeface="Courier New" panose="02070309020205020404" pitchFamily="49" charset="0"/>
            </a:rPr>
            <a:t>1 a b c d e f g h i j k l m n o p q r s t u v w x y z</a:t>
          </a:r>
        </a:p>
      </dsp:txBody>
      <dsp:txXfrm>
        <a:off x="3104338" y="854475"/>
        <a:ext cx="1094496" cy="1075294"/>
      </dsp:txXfrm>
    </dsp:sp>
    <dsp:sp modelId="{E4AB4034-E7BC-4BD6-AC20-3E490557E82C}">
      <dsp:nvSpPr>
        <dsp:cNvPr id="0" name=""/>
        <dsp:cNvSpPr/>
      </dsp:nvSpPr>
      <dsp:spPr>
        <a:xfrm>
          <a:off x="1184168" y="355231"/>
          <a:ext cx="3225884" cy="3225884"/>
        </a:xfrm>
        <a:prstGeom prst="pie">
          <a:avLst>
            <a:gd name="adj1" fmla="val 1800000"/>
            <a:gd name="adj2" fmla="val 9000000"/>
          </a:avLst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700" tIns="12700" rIns="12700" bIns="12700" numCol="1" spcCol="1270" anchor="t" anchorCtr="0">
          <a:noAutofit/>
        </a:bodyPr>
        <a:lstStyle/>
        <a:p>
          <a:pPr marL="0" lvl="0" indent="0" algn="l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000" kern="1200">
              <a:solidFill>
                <a:schemeClr val="tx1"/>
              </a:solidFill>
              <a:latin typeface="Courier New" panose="02070309020205020404" pitchFamily="49" charset="0"/>
              <a:cs typeface="Courier New" panose="02070309020205020404" pitchFamily="49" charset="0"/>
            </a:rPr>
            <a:t>2 a b c d e f g h i j k l m n o p q r s t u v w x y z</a:t>
          </a:r>
        </a:p>
      </dsp:txBody>
      <dsp:txXfrm>
        <a:off x="2067446" y="2390611"/>
        <a:ext cx="1459328" cy="998488"/>
      </dsp:txXfrm>
    </dsp:sp>
    <dsp:sp modelId="{DE2C9FB2-9012-4BED-873A-114DC317D336}">
      <dsp:nvSpPr>
        <dsp:cNvPr id="0" name=""/>
        <dsp:cNvSpPr/>
      </dsp:nvSpPr>
      <dsp:spPr>
        <a:xfrm>
          <a:off x="1184168" y="355231"/>
          <a:ext cx="3225884" cy="3225884"/>
        </a:xfrm>
        <a:prstGeom prst="pie">
          <a:avLst>
            <a:gd name="adj1" fmla="val 9000000"/>
            <a:gd name="adj2" fmla="val 16200000"/>
          </a:avLst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700" tIns="12700" rIns="12700" bIns="12700" numCol="1" spcCol="1270" anchor="b" anchorCtr="1">
          <a:noAutofit/>
        </a:bodyPr>
        <a:lstStyle/>
        <a:p>
          <a:pPr marL="0" lvl="0" indent="0" algn="l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000" kern="1200">
              <a:solidFill>
                <a:schemeClr val="tx1"/>
              </a:solidFill>
              <a:latin typeface="Courier New" panose="02070309020205020404" pitchFamily="49" charset="0"/>
              <a:cs typeface="Courier New" panose="02070309020205020404" pitchFamily="49" charset="0"/>
            </a:rPr>
            <a:t>3 a b c d e f g h i j k l m n o p q r s t u v w x y z</a:t>
          </a:r>
        </a:p>
      </dsp:txBody>
      <dsp:txXfrm>
        <a:off x="1529799" y="988887"/>
        <a:ext cx="1094496" cy="1075294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chart3">
  <dgm:title val=""/>
  <dgm:desc val=""/>
  <dgm:catLst>
    <dgm:cat type="relationship" pri="27000"/>
    <dgm:cat type="cycle" pri="8000"/>
  </dgm:catLst>
  <dgm:sampData useDef="1">
    <dgm:dataModel>
      <dgm:ptLst/>
      <dgm:bg/>
      <dgm:whole/>
    </dgm:dataModel>
  </dgm:sampData>
  <dgm:styleData useDef="1">
    <dgm:dataModel>
      <dgm:ptLst/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compositeShape">
    <dgm:varLst>
      <dgm:chMax val="7"/>
      <dgm:dir/>
      <dgm:resizeHandles val="exact"/>
    </dgm:varLst>
    <dgm:alg type="composite">
      <dgm:param type="horzAlign" val="ctr"/>
      <dgm:param type="vertAlign" val="mid"/>
      <dgm:param type="ar" val="1"/>
    </dgm:alg>
    <dgm:presOf/>
    <dgm:shape xmlns:r="http://schemas.openxmlformats.org/officeDocument/2006/relationships" r:blip="">
      <dgm:adjLst/>
    </dgm:shape>
    <dgm:choose name="Name0">
      <dgm:if name="Name1" axis="ch" ptType="node" func="cnt" op="equ" val="1">
        <dgm:constrLst>
          <dgm:constr type="l" for="ch" forName="wedge1" refType="w" fact="0.08"/>
          <dgm:constr type="t" for="ch" forName="wedge1" refType="w" fact="0.08"/>
          <dgm:constr type="w" for="ch" forName="wedge1" refType="w" fact="0.84"/>
          <dgm:constr type="h" for="ch" forName="wedge1" refType="h" fact="0.84"/>
          <dgm:constr type="l" for="ch" forName="wedge1Tx" refType="w" fact="0.205"/>
          <dgm:constr type="t" for="ch" forName="wedge1Tx" refType="h" fact="0.205"/>
          <dgm:constr type="w" for="ch" forName="wedge1Tx" refType="w" fact="0.59"/>
          <dgm:constr type="h" for="ch" forName="wedge1Tx" refType="h" fact="0.59"/>
          <dgm:constr type="primFontSz" for="ch" ptType="node" op="equ"/>
        </dgm:constrLst>
      </dgm:if>
      <dgm:if name="Name2" axis="ch" ptType="node" func="cnt" op="equ" val="2">
        <dgm:constrLst>
          <dgm:constr type="l" for="ch" forName="wedge1" refType="w" fact="0.1"/>
          <dgm:constr type="t" for="ch" forName="wedge1" refType="w" fact="0.08"/>
          <dgm:constr type="w" for="ch" forName="wedge1" refType="w" fact="0.84"/>
          <dgm:constr type="h" for="ch" forName="wedge1" refType="h" fact="0.84"/>
          <dgm:constr type="l" for="ch" forName="wedge1Tx" refType="w" fact="0.52"/>
          <dgm:constr type="t" for="ch" forName="wedge1Tx" refType="h" fact="0.205"/>
          <dgm:constr type="w" for="ch" forName="wedge1Tx" refType="w" fact="0.295"/>
          <dgm:constr type="h" for="ch" forName="wedge1Tx" refType="h" fact="0.59"/>
          <dgm:constr type="l" for="ch" forName="wedge2" refType="w" fact="0.08"/>
          <dgm:constr type="t" for="ch" forName="wedge2" refType="w" fact="0.08"/>
          <dgm:constr type="w" for="ch" forName="wedge2" refType="w" fact="0.84"/>
          <dgm:constr type="h" for="ch" forName="wedge2" refType="h" fact="0.84"/>
          <dgm:constr type="l" for="ch" forName="wedge2Tx" refType="w" fact="0.2"/>
          <dgm:constr type="t" for="ch" forName="wedge2Tx" refType="h" fact="0.205"/>
          <dgm:constr type="w" for="ch" forName="wedge2Tx" refType="w" fact="0.295"/>
          <dgm:constr type="h" for="ch" forName="wedge2Tx" refType="h" fact="0.59"/>
          <dgm:constr type="primFontSz" for="ch" ptType="node" op="equ"/>
        </dgm:constrLst>
      </dgm:if>
      <dgm:if name="Name3" axis="ch" ptType="node" func="cnt" op="equ" val="3">
        <dgm:choose name="Name4">
          <dgm:if name="Name5" func="var" arg="dir" op="equ" val="norm">
            <dgm:constrLst>
              <dgm:constr type="l" for="ch" forName="wedge1" refType="w" fact="0.1233"/>
              <dgm:constr type="t" for="ch" forName="wedge1" refType="w" fact="0.055"/>
              <dgm:constr type="w" for="ch" forName="wedge1" refType="w" fact="0.84"/>
              <dgm:constr type="h" for="ch" forName="wedge1" refType="h" fact="0.84"/>
              <dgm:constr type="l" for="ch" forName="wedge1Tx" refType="w" fact="0.58"/>
              <dgm:constr type="t" for="ch" forName="wedge1Tx" refType="h" fact="0.21"/>
              <dgm:constr type="w" for="ch" forName="wedge1Tx" refType="w" fact="0.285"/>
              <dgm:constr type="h" for="ch" forName="wedge1Tx" refType="h" fact="0.28"/>
              <dgm:constr type="l" for="ch" forName="wedge2" refType="w" fact="0.08"/>
              <dgm:constr type="t" for="ch" forName="wedge2" refType="w" fact="0.08"/>
              <dgm:constr type="w" for="ch" forName="wedge2" refType="w" fact="0.84"/>
              <dgm:constr type="h" for="ch" forName="wedge2" refType="h" fact="0.84"/>
              <dgm:constr type="l" for="ch" forName="wedge2Tx" refType="w" fact="0.31"/>
              <dgm:constr type="t" for="ch" forName="wedge2Tx" refType="h" fact="0.61"/>
              <dgm:constr type="w" for="ch" forName="wedge2Tx" refType="w" fact="0.38"/>
              <dgm:constr type="h" for="ch" forName="wedge2Tx" refType="h" fact="0.26"/>
              <dgm:constr type="l" for="ch" forName="wedge3" refType="w" fact="0.08"/>
              <dgm:constr type="t" for="ch" forName="wedge3" refType="w" fact="0.08"/>
              <dgm:constr type="w" for="ch" forName="wedge3" refType="w" fact="0.84"/>
              <dgm:constr type="h" for="ch" forName="wedge3" refType="h" fact="0.84"/>
              <dgm:constr type="l" for="ch" forName="wedge3Tx" refType="w" fact="0.17"/>
              <dgm:constr type="t" for="ch" forName="wedge3Tx" refType="h" fact="0.245"/>
              <dgm:constr type="w" for="ch" forName="wedge3Tx" refType="w" fact="0.285"/>
              <dgm:constr type="h" for="ch" forName="wedge3Tx" refType="h" fact="0.28"/>
              <dgm:constr type="primFontSz" for="ch" ptType="node" op="equ"/>
            </dgm:constrLst>
          </dgm:if>
          <dgm:else name="Name6">
            <dgm:constrLst>
              <dgm:constr type="l" for="ch" forName="wedge1" refType="w" fact="0.08"/>
              <dgm:constr type="t" for="ch" forName="wedge1" refType="w" fact="0.08"/>
              <dgm:constr type="w" for="ch" forName="wedge1" refType="w" fact="0.84"/>
              <dgm:constr type="h" for="ch" forName="wedge1" refType="h" fact="0.84"/>
              <dgm:constr type="l" for="ch" forName="wedge1Tx" refType="w" fact="0.545"/>
              <dgm:constr type="t" for="ch" forName="wedge1Tx" refType="h" fact="0.245"/>
              <dgm:constr type="w" for="ch" forName="wedge1Tx" refType="w" fact="0.285"/>
              <dgm:constr type="h" for="ch" forName="wedge1Tx" refType="h" fact="0.28"/>
              <dgm:constr type="l" for="ch" forName="wedge2" refType="w" fact="0.08"/>
              <dgm:constr type="t" for="ch" forName="wedge2" refType="w" fact="0.08"/>
              <dgm:constr type="w" for="ch" forName="wedge2" refType="w" fact="0.84"/>
              <dgm:constr type="h" for="ch" forName="wedge2" refType="h" fact="0.84"/>
              <dgm:constr type="l" for="ch" forName="wedge2Tx" refType="w" fact="0.31"/>
              <dgm:constr type="t" for="ch" forName="wedge2Tx" refType="h" fact="0.61"/>
              <dgm:constr type="w" for="ch" forName="wedge2Tx" refType="w" fact="0.38"/>
              <dgm:constr type="h" for="ch" forName="wedge2Tx" refType="h" fact="0.26"/>
              <dgm:constr type="l" for="ch" forName="wedge3" refType="w" fact="0.0367"/>
              <dgm:constr type="t" for="ch" forName="wedge3" refType="w" fact="0.055"/>
              <dgm:constr type="w" for="ch" forName="wedge3" refType="w" fact="0.84"/>
              <dgm:constr type="h" for="ch" forName="wedge3" refType="h" fact="0.84"/>
              <dgm:constr type="l" for="ch" forName="wedge3Tx" refType="w" fact="0.14"/>
              <dgm:constr type="t" for="ch" forName="wedge3Tx" refType="h" fact="0.21"/>
              <dgm:constr type="w" for="ch" forName="wedge3Tx" refType="w" fact="0.285"/>
              <dgm:constr type="h" for="ch" forName="wedge3Tx" refType="h" fact="0.28"/>
              <dgm:constr type="primFontSz" for="ch" ptType="node" op="equ"/>
            </dgm:constrLst>
          </dgm:else>
        </dgm:choose>
      </dgm:if>
      <dgm:if name="Name7" axis="ch" ptType="node" func="cnt" op="equ" val="4">
        <dgm:choose name="Name8">
          <dgm:if name="Name9" func="var" arg="dir" op="equ" val="norm">
            <dgm:constrLst>
              <dgm:constr type="l" for="ch" forName="wedge1" refType="w" fact="0.1154"/>
              <dgm:constr type="t" for="ch" forName="wedge1" refType="w" fact="0.0446"/>
              <dgm:constr type="w" for="ch" forName="wedge1" refType="w" fact="0.84"/>
              <dgm:constr type="h" for="ch" forName="wedge1" refType="h" fact="0.84"/>
              <dgm:constr type="l" for="ch" forName="wedge1Tx" refType="w" fact="0.545"/>
              <dgm:constr type="t" for="ch" forName="wedge1Tx" refType="h" fact="0.2"/>
              <dgm:constr type="w" for="ch" forName="wedge1Tx" refType="w" fact="0.31"/>
              <dgm:constr type="h" for="ch" forName="wedge1Tx" refType="h" fact="0.25"/>
              <dgm:constr type="l" for="ch" forName="wedge2" refType="w" fact="0.08"/>
              <dgm:constr type="t" for="ch" forName="wedge2" refType="w" fact="0.08"/>
              <dgm:constr type="w" for="ch" forName="wedge2" refType="w" fact="0.84"/>
              <dgm:constr type="h" for="ch" forName="wedge2" refType="h" fact="0.84"/>
              <dgm:constr type="l" for="ch" forName="wedge2Tx" refType="w" fact="0.515"/>
              <dgm:constr type="t" for="ch" forName="wedge2Tx" refType="h" fact="0.515"/>
              <dgm:constr type="w" for="ch" forName="wedge2Tx" refType="w" fact="0.31"/>
              <dgm:constr type="h" for="ch" forName="wedge2Tx" refType="h" fact="0.25"/>
              <dgm:constr type="l" for="ch" forName="wedge3" refType="w" fact="0.08"/>
              <dgm:constr type="t" for="ch" forName="wedge3" refType="w" fact="0.08"/>
              <dgm:constr type="w" for="ch" forName="wedge3" refType="w" fact="0.84"/>
              <dgm:constr type="h" for="ch" forName="wedge3" refType="h" fact="0.84"/>
              <dgm:constr type="l" for="ch" forName="wedge3Tx" refType="w" fact="0.175"/>
              <dgm:constr type="t" for="ch" forName="wedge3Tx" refType="h" fact="0.515"/>
              <dgm:constr type="w" for="ch" forName="wedge3Tx" refType="w" fact="0.31"/>
              <dgm:constr type="h" for="ch" forName="wedge3Tx" refType="h" fact="0.25"/>
              <dgm:constr type="l" for="ch" forName="wedge4" refType="w" fact="0.08"/>
              <dgm:constr type="t" for="ch" forName="wedge4" refType="h" fact="0.08"/>
              <dgm:constr type="w" for="ch" forName="wedge4" refType="w" fact="0.84"/>
              <dgm:constr type="h" for="ch" forName="wedge4" refType="h" fact="0.84"/>
              <dgm:constr type="l" for="ch" forName="wedge4Tx" refType="w" fact="0.175"/>
              <dgm:constr type="t" for="ch" forName="wedge4Tx" refType="h" fact="0.235"/>
              <dgm:constr type="w" for="ch" forName="wedge4Tx" refType="w" fact="0.31"/>
              <dgm:constr type="h" for="ch" forName="wedge4Tx" refType="h" fact="0.25"/>
              <dgm:constr type="primFontSz" for="ch" ptType="node" op="equ"/>
            </dgm:constrLst>
          </dgm:if>
          <dgm:else name="Name10">
            <dgm:constrLst>
              <dgm:constr type="l" for="ch" forName="wedge1" refType="w" fact="0.08"/>
              <dgm:constr type="t" for="ch" forName="wedge1" refType="w" fact="0.08"/>
              <dgm:constr type="w" for="ch" forName="wedge1" refType="w" fact="0.84"/>
              <dgm:constr type="h" for="ch" forName="wedge1" refType="h" fact="0.84"/>
              <dgm:constr type="l" for="ch" forName="wedge1Tx" refType="w" fact="0.515"/>
              <dgm:constr type="t" for="ch" forName="wedge1Tx" refType="h" fact="0.235"/>
              <dgm:constr type="w" for="ch" forName="wedge1Tx" refType="w" fact="0.31"/>
              <dgm:constr type="h" for="ch" forName="wedge1Tx" refType="h" fact="0.25"/>
              <dgm:constr type="l" for="ch" forName="wedge2" refType="w" fact="0.08"/>
              <dgm:constr type="t" for="ch" forName="wedge2" refType="w" fact="0.08"/>
              <dgm:constr type="w" for="ch" forName="wedge2" refType="w" fact="0.84"/>
              <dgm:constr type="h" for="ch" forName="wedge2" refType="h" fact="0.84"/>
              <dgm:constr type="l" for="ch" forName="wedge2Tx" refType="w" fact="0.515"/>
              <dgm:constr type="t" for="ch" forName="wedge2Tx" refType="h" fact="0.515"/>
              <dgm:constr type="w" for="ch" forName="wedge2Tx" refType="w" fact="0.31"/>
              <dgm:constr type="h" for="ch" forName="wedge2Tx" refType="h" fact="0.25"/>
              <dgm:constr type="l" for="ch" forName="wedge3" refType="w" fact="0.08"/>
              <dgm:constr type="t" for="ch" forName="wedge3" refType="w" fact="0.08"/>
              <dgm:constr type="w" for="ch" forName="wedge3" refType="w" fact="0.84"/>
              <dgm:constr type="h" for="ch" forName="wedge3" refType="h" fact="0.84"/>
              <dgm:constr type="l" for="ch" forName="wedge3Tx" refType="w" fact="0.175"/>
              <dgm:constr type="t" for="ch" forName="wedge3Tx" refType="h" fact="0.515"/>
              <dgm:constr type="w" for="ch" forName="wedge3Tx" refType="w" fact="0.31"/>
              <dgm:constr type="h" for="ch" forName="wedge3Tx" refType="h" fact="0.25"/>
              <dgm:constr type="l" for="ch" forName="wedge4" refType="w" fact="0.0446"/>
              <dgm:constr type="t" for="ch" forName="wedge4" refType="h" fact="0.0446"/>
              <dgm:constr type="w" for="ch" forName="wedge4" refType="w" fact="0.84"/>
              <dgm:constr type="h" for="ch" forName="wedge4" refType="h" fact="0.84"/>
              <dgm:constr type="l" for="ch" forName="wedge4Tx" refType="w" fact="0.145"/>
              <dgm:constr type="t" for="ch" forName="wedge4Tx" refType="h" fact="0.2"/>
              <dgm:constr type="w" for="ch" forName="wedge4Tx" refType="w" fact="0.31"/>
              <dgm:constr type="h" for="ch" forName="wedge4Tx" refType="h" fact="0.25"/>
              <dgm:constr type="primFontSz" for="ch" ptType="node" op="equ"/>
            </dgm:constrLst>
          </dgm:else>
        </dgm:choose>
      </dgm:if>
      <dgm:if name="Name11" axis="ch" ptType="node" func="cnt" op="equ" val="5">
        <dgm:choose name="Name12">
          <dgm:if name="Name13" func="var" arg="dir" op="equ" val="norm">
            <dgm:constrLst>
              <dgm:constr type="l" for="ch" forName="wedge1" refType="w" fact="0.1094"/>
              <dgm:constr type="t" for="ch" forName="wedge1" refType="w" fact="0.0395"/>
              <dgm:constr type="w" for="ch" forName="wedge1" refType="w" fact="0.84"/>
              <dgm:constr type="h" for="ch" forName="wedge1" refType="h" fact="0.84"/>
              <dgm:constr type="l" for="ch" forName="wedge1Tx" refType="w" fact="0.54"/>
              <dgm:constr type="t" for="ch" forName="wedge1Tx" refType="h" fact="0.165"/>
              <dgm:constr type="w" for="ch" forName="wedge1Tx" refType="w" fact="0.285"/>
              <dgm:constr type="h" for="ch" forName="wedge1Tx" refType="h" fact="0.195"/>
              <dgm:constr type="l" for="ch" forName="wedge2" refType="w" fact="0.08"/>
              <dgm:constr type="t" for="ch" forName="wedge2" refType="w" fact="0.08"/>
              <dgm:constr type="w" for="ch" forName="wedge2" refType="w" fact="0.84"/>
              <dgm:constr type="h" for="ch" forName="wedge2" refType="h" fact="0.84"/>
              <dgm:constr type="l" for="ch" forName="wedge2Tx" refType="w" fact="0.629"/>
              <dgm:constr type="t" for="ch" forName="wedge2Tx" refType="h" fact="0.46"/>
              <dgm:constr type="w" for="ch" forName="wedge2Tx" refType="w" fact="0.25"/>
              <dgm:constr type="h" for="ch" forName="wedge2Tx" refType="h" fact="0.211"/>
              <dgm:constr type="l" for="ch" forName="wedge3" refType="w" fact="0.08"/>
              <dgm:constr type="t" for="ch" forName="wedge3" refType="w" fact="0.08"/>
              <dgm:constr type="w" for="ch" forName="wedge3" refType="w" fact="0.84"/>
              <dgm:constr type="h" for="ch" forName="wedge3" refType="h" fact="0.84"/>
              <dgm:constr type="l" for="ch" forName="wedge3Tx" refType="w" fact="0.35"/>
              <dgm:constr type="t" for="ch" forName="wedge3Tx" refType="h" fact="0.71"/>
              <dgm:constr type="w" for="ch" forName="wedge3Tx" refType="w" fact="0.3"/>
              <dgm:constr type="h" for="ch" forName="wedge3Tx" refType="h" fact="0.18"/>
              <dgm:constr type="l" for="ch" forName="wedge4" refType="w" fact="0.08"/>
              <dgm:constr type="t" for="ch" forName="wedge4" refType="h" fact="0.08"/>
              <dgm:constr type="w" for="ch" forName="wedge4" refType="w" fact="0.84"/>
              <dgm:constr type="h" for="ch" forName="wedge4" refType="h" fact="0.84"/>
              <dgm:constr type="l" for="ch" forName="wedge4Tx" refType="w" fact="0.12"/>
              <dgm:constr type="t" for="ch" forName="wedge4Tx" refType="h" fact="0.46"/>
              <dgm:constr type="w" for="ch" forName="wedge4Tx" refType="w" fact="0.25"/>
              <dgm:constr type="h" for="ch" forName="wedge4Tx" refType="h" fact="0.211"/>
              <dgm:constr type="l" for="ch" forName="wedge5" refType="w" fact="0.08"/>
              <dgm:constr type="t" for="ch" forName="wedge5" refType="h" fact="0.08"/>
              <dgm:constr type="w" for="ch" forName="wedge5" refType="w" fact="0.84"/>
              <dgm:constr type="h" for="ch" forName="wedge5" refType="h" fact="0.84"/>
              <dgm:constr type="l" for="ch" forName="wedge5Tx" refType="w" fact="0.2025"/>
              <dgm:constr type="t" for="ch" forName="wedge5Tx" refType="h" fact="0.208"/>
              <dgm:constr type="w" for="ch" forName="wedge5Tx" refType="w" fact="0.285"/>
              <dgm:constr type="h" for="ch" forName="wedge5Tx" refType="h" fact="0.195"/>
              <dgm:constr type="primFontSz" for="ch" ptType="node" op="equ"/>
            </dgm:constrLst>
          </dgm:if>
          <dgm:else name="Name14">
            <dgm:constrLst>
              <dgm:constr type="l" for="ch" forName="wedge1" refType="w" fact="0.08"/>
              <dgm:constr type="t" for="ch" forName="wedge1" refType="w" fact="0.08"/>
              <dgm:constr type="w" for="ch" forName="wedge1" refType="w" fact="0.84"/>
              <dgm:constr type="h" for="ch" forName="wedge1" refType="h" fact="0.84"/>
              <dgm:constr type="l" for="ch" forName="wedge1Tx" refType="w" fact="0.51"/>
              <dgm:constr type="t" for="ch" forName="wedge1Tx" refType="h" fact="0.208"/>
              <dgm:constr type="w" for="ch" forName="wedge1Tx" refType="w" fact="0.285"/>
              <dgm:constr type="h" for="ch" forName="wedge1Tx" refType="h" fact="0.195"/>
              <dgm:constr type="l" for="ch" forName="wedge2" refType="w" fact="0.08"/>
              <dgm:constr type="t" for="ch" forName="wedge2" refType="w" fact="0.08"/>
              <dgm:constr type="w" for="ch" forName="wedge2" refType="w" fact="0.84"/>
              <dgm:constr type="h" for="ch" forName="wedge2" refType="h" fact="0.84"/>
              <dgm:constr type="l" for="ch" forName="wedge2Tx" refType="w" fact="0.629"/>
              <dgm:constr type="t" for="ch" forName="wedge2Tx" refType="h" fact="0.46"/>
              <dgm:constr type="w" for="ch" forName="wedge2Tx" refType="w" fact="0.25"/>
              <dgm:constr type="h" for="ch" forName="wedge2Tx" refType="h" fact="0.211"/>
              <dgm:constr type="l" for="ch" forName="wedge3" refType="w" fact="0.08"/>
              <dgm:constr type="t" for="ch" forName="wedge3" refType="w" fact="0.08"/>
              <dgm:constr type="w" for="ch" forName="wedge3" refType="w" fact="0.84"/>
              <dgm:constr type="h" for="ch" forName="wedge3" refType="h" fact="0.84"/>
              <dgm:constr type="l" for="ch" forName="wedge3Tx" refType="w" fact="0.35"/>
              <dgm:constr type="t" for="ch" forName="wedge3Tx" refType="h" fact="0.71"/>
              <dgm:constr type="w" for="ch" forName="wedge3Tx" refType="w" fact="0.3"/>
              <dgm:constr type="h" for="ch" forName="wedge3Tx" refType="h" fact="0.18"/>
              <dgm:constr type="l" for="ch" forName="wedge4" refType="w" fact="0.08"/>
              <dgm:constr type="t" for="ch" forName="wedge4" refType="h" fact="0.08"/>
              <dgm:constr type="w" for="ch" forName="wedge4" refType="w" fact="0.84"/>
              <dgm:constr type="h" for="ch" forName="wedge4" refType="h" fact="0.84"/>
              <dgm:constr type="l" for="ch" forName="wedge4Tx" refType="w" fact="0.12"/>
              <dgm:constr type="t" for="ch" forName="wedge4Tx" refType="h" fact="0.46"/>
              <dgm:constr type="w" for="ch" forName="wedge4Tx" refType="w" fact="0.25"/>
              <dgm:constr type="h" for="ch" forName="wedge4Tx" refType="h" fact="0.211"/>
              <dgm:constr type="l" for="ch" forName="wedge5" refType="w" fact="0.0506"/>
              <dgm:constr type="t" for="ch" forName="wedge5" refType="h" fact="0.0395"/>
              <dgm:constr type="w" for="ch" forName="wedge5" refType="w" fact="0.84"/>
              <dgm:constr type="h" for="ch" forName="wedge5" refType="h" fact="0.84"/>
              <dgm:constr type="l" for="ch" forName="wedge5Tx" refType="w" fact="0.18"/>
              <dgm:constr type="t" for="ch" forName="wedge5Tx" refType="h" fact="0.165"/>
              <dgm:constr type="w" for="ch" forName="wedge5Tx" refType="w" fact="0.285"/>
              <dgm:constr type="h" for="ch" forName="wedge5Tx" refType="h" fact="0.195"/>
              <dgm:constr type="primFontSz" for="ch" ptType="node" op="equ"/>
            </dgm:constrLst>
          </dgm:else>
        </dgm:choose>
      </dgm:if>
      <dgm:if name="Name15" axis="ch" ptType="node" func="cnt" op="equ" val="6">
        <dgm:choose name="Name16">
          <dgm:if name="Name17" func="var" arg="dir" op="equ" val="norm">
            <dgm:constrLst>
              <dgm:constr type="l" for="ch" forName="wedge1" refType="w" fact="0.105"/>
              <dgm:constr type="t" for="ch" forName="wedge1" refType="w" fact="0.0367"/>
              <dgm:constr type="w" for="ch" forName="wedge1" refType="w" fact="0.84"/>
              <dgm:constr type="h" for="ch" forName="wedge1" refType="h" fact="0.84"/>
              <dgm:constr type="l" for="ch" forName="wedge1Tx" refType="w" fact="0.534"/>
              <dgm:constr type="t" for="ch" forName="wedge1Tx" refType="h" fact="0.1267"/>
              <dgm:constr type="w" for="ch" forName="wedge1Tx" refType="w" fact="0.245"/>
              <dgm:constr type="h" for="ch" forName="wedge1Tx" refType="h" fact="0.18"/>
              <dgm:constr type="l" for="ch" forName="wedge2" refType="w" fact="0.08"/>
              <dgm:constr type="t" for="ch" forName="wedge2" refType="w" fact="0.08"/>
              <dgm:constr type="w" for="ch" forName="wedge2" refType="w" fact="0.84"/>
              <dgm:constr type="h" for="ch" forName="wedge2" refType="h" fact="0.84"/>
              <dgm:constr type="l" for="ch" forName="wedge2Tx" refType="w" fact="0.655"/>
              <dgm:constr type="t" for="ch" forName="wedge2Tx" refType="h" fact="0.415"/>
              <dgm:constr type="w" for="ch" forName="wedge2Tx" refType="w" fact="0.254"/>
              <dgm:constr type="h" for="ch" forName="wedge2Tx" refType="h" fact="0.17"/>
              <dgm:constr type="l" for="ch" forName="wedge3" refType="w" fact="0.08"/>
              <dgm:constr type="t" for="ch" forName="wedge3" refType="w" fact="0.08"/>
              <dgm:constr type="w" for="ch" forName="wedge3" refType="w" fact="0.84"/>
              <dgm:constr type="h" for="ch" forName="wedge3" refType="h" fact="0.84"/>
              <dgm:constr type="l" for="ch" forName="wedge3Tx" refType="w" fact="0.509"/>
              <dgm:constr type="t" for="ch" forName="wedge3Tx" refType="h" fact="0.65"/>
              <dgm:constr type="w" for="ch" forName="wedge3Tx" refType="w" fact="0.245"/>
              <dgm:constr type="h" for="ch" forName="wedge3Tx" refType="h" fact="0.18"/>
              <dgm:constr type="l" for="ch" forName="wedge4" refType="w" fact="0.08"/>
              <dgm:constr type="t" for="ch" forName="wedge4" refType="h" fact="0.08"/>
              <dgm:constr type="w" for="ch" forName="wedge4" refType="w" fact="0.84"/>
              <dgm:constr type="h" for="ch" forName="wedge4" refType="h" fact="0.84"/>
              <dgm:constr type="l" for="ch" forName="wedge4Tx" refType="w" fact="0.246"/>
              <dgm:constr type="t" for="ch" forName="wedge4Tx" refType="h" fact="0.65"/>
              <dgm:constr type="w" for="ch" forName="wedge4Tx" refType="w" fact="0.245"/>
              <dgm:constr type="h" for="ch" forName="wedge4Tx" refType="h" fact="0.18"/>
              <dgm:constr type="l" for="ch" forName="wedge5" refType="w" fact="0.08"/>
              <dgm:constr type="t" for="ch" forName="wedge5" refType="h" fact="0.08"/>
              <dgm:constr type="w" for="ch" forName="wedge5" refType="w" fact="0.84"/>
              <dgm:constr type="h" for="ch" forName="wedge5" refType="h" fact="0.84"/>
              <dgm:constr type="l" for="ch" forName="wedge5Tx" refType="w" fact="0.093"/>
              <dgm:constr type="t" for="ch" forName="wedge5Tx" refType="h" fact="0.415"/>
              <dgm:constr type="w" for="ch" forName="wedge5Tx" refType="w" fact="0.254"/>
              <dgm:constr type="h" for="ch" forName="wedge5Tx" refType="h" fact="0.17"/>
              <dgm:constr type="l" for="ch" forName="wedge6" refType="w" fact="0.08"/>
              <dgm:constr type="t" for="ch" forName="wedge6" refType="h" fact="0.08"/>
              <dgm:constr type="w" for="ch" forName="wedge6" refType="w" fact="0.84"/>
              <dgm:constr type="h" for="ch" forName="wedge6" refType="h" fact="0.84"/>
              <dgm:constr type="l" for="ch" forName="wedge6Tx" refType="w" fact="0.246"/>
              <dgm:constr type="t" for="ch" forName="wedge6Tx" refType="h" fact="0.17"/>
              <dgm:constr type="w" for="ch" forName="wedge6Tx" refType="w" fact="0.245"/>
              <dgm:constr type="h" for="ch" forName="wedge6Tx" refType="h" fact="0.18"/>
              <dgm:constr type="primFontSz" for="ch" ptType="node" op="equ"/>
            </dgm:constrLst>
          </dgm:if>
          <dgm:else name="Name18">
            <dgm:constrLst>
              <dgm:constr type="l" for="ch" forName="wedge1" refType="w" fact="0.08"/>
              <dgm:constr type="t" for="ch" forName="wedge1" refType="w" fact="0.08"/>
              <dgm:constr type="w" for="ch" forName="wedge1" refType="w" fact="0.84"/>
              <dgm:constr type="h" for="ch" forName="wedge1" refType="h" fact="0.84"/>
              <dgm:constr type="l" for="ch" forName="wedge1Tx" refType="w" fact="0.509"/>
              <dgm:constr type="t" for="ch" forName="wedge1Tx" refType="h" fact="0.17"/>
              <dgm:constr type="w" for="ch" forName="wedge1Tx" refType="w" fact="0.245"/>
              <dgm:constr type="h" for="ch" forName="wedge1Tx" refType="h" fact="0.18"/>
              <dgm:constr type="l" for="ch" forName="wedge2" refType="w" fact="0.08"/>
              <dgm:constr type="t" for="ch" forName="wedge2" refType="w" fact="0.08"/>
              <dgm:constr type="w" for="ch" forName="wedge2" refType="w" fact="0.84"/>
              <dgm:constr type="h" for="ch" forName="wedge2" refType="h" fact="0.84"/>
              <dgm:constr type="l" for="ch" forName="wedge2Tx" refType="w" fact="0.655"/>
              <dgm:constr type="t" for="ch" forName="wedge2Tx" refType="h" fact="0.415"/>
              <dgm:constr type="w" for="ch" forName="wedge2Tx" refType="w" fact="0.254"/>
              <dgm:constr type="h" for="ch" forName="wedge2Tx" refType="h" fact="0.17"/>
              <dgm:constr type="l" for="ch" forName="wedge3" refType="w" fact="0.08"/>
              <dgm:constr type="t" for="ch" forName="wedge3" refType="w" fact="0.08"/>
              <dgm:constr type="w" for="ch" forName="wedge3" refType="w" fact="0.84"/>
              <dgm:constr type="h" for="ch" forName="wedge3" refType="h" fact="0.84"/>
              <dgm:constr type="l" for="ch" forName="wedge3Tx" refType="w" fact="0.509"/>
              <dgm:constr type="t" for="ch" forName="wedge3Tx" refType="h" fact="0.65"/>
              <dgm:constr type="w" for="ch" forName="wedge3Tx" refType="w" fact="0.245"/>
              <dgm:constr type="h" for="ch" forName="wedge3Tx" refType="h" fact="0.18"/>
              <dgm:constr type="l" for="ch" forName="wedge4" refType="w" fact="0.08"/>
              <dgm:constr type="t" for="ch" forName="wedge4" refType="h" fact="0.08"/>
              <dgm:constr type="w" for="ch" forName="wedge4" refType="w" fact="0.84"/>
              <dgm:constr type="h" for="ch" forName="wedge4" refType="h" fact="0.84"/>
              <dgm:constr type="l" for="ch" forName="wedge4Tx" refType="w" fact="0.246"/>
              <dgm:constr type="t" for="ch" forName="wedge4Tx" refType="h" fact="0.65"/>
              <dgm:constr type="w" for="ch" forName="wedge4Tx" refType="w" fact="0.245"/>
              <dgm:constr type="h" for="ch" forName="wedge4Tx" refType="h" fact="0.18"/>
              <dgm:constr type="l" for="ch" forName="wedge5" refType="w" fact="0.08"/>
              <dgm:constr type="t" for="ch" forName="wedge5" refType="h" fact="0.08"/>
              <dgm:constr type="w" for="ch" forName="wedge5" refType="w" fact="0.84"/>
              <dgm:constr type="h" for="ch" forName="wedge5" refType="h" fact="0.84"/>
              <dgm:constr type="l" for="ch" forName="wedge5Tx" refType="w" fact="0.093"/>
              <dgm:constr type="t" for="ch" forName="wedge5Tx" refType="h" fact="0.415"/>
              <dgm:constr type="w" for="ch" forName="wedge5Tx" refType="w" fact="0.254"/>
              <dgm:constr type="h" for="ch" forName="wedge5Tx" refType="h" fact="0.17"/>
              <dgm:constr type="l" for="ch" forName="wedge6" refType="w" fact="0.055"/>
              <dgm:constr type="t" for="ch" forName="wedge6" refType="h" fact="0.0367"/>
              <dgm:constr type="w" for="ch" forName="wedge6" refType="w" fact="0.84"/>
              <dgm:constr type="h" for="ch" forName="wedge6" refType="h" fact="0.84"/>
              <dgm:constr type="l" for="ch" forName="wedge6Tx" refType="w" fact="0.221"/>
              <dgm:constr type="t" for="ch" forName="wedge6Tx" refType="h" fact="0.1267"/>
              <dgm:constr type="w" for="ch" forName="wedge6Tx" refType="w" fact="0.245"/>
              <dgm:constr type="h" for="ch" forName="wedge6Tx" refType="h" fact="0.18"/>
              <dgm:constr type="primFontSz" for="ch" ptType="node" op="equ"/>
            </dgm:constrLst>
          </dgm:else>
        </dgm:choose>
      </dgm:if>
      <dgm:else name="Name19">
        <dgm:choose name="Name20">
          <dgm:if name="Name21" func="var" arg="dir" op="equ" val="norm">
            <dgm:constrLst>
              <dgm:constr type="l" for="ch" forName="wedge1" refType="w" fact="0.1017"/>
              <dgm:constr type="t" for="ch" forName="wedge1" refType="w" fact="0.035"/>
              <dgm:constr type="w" for="ch" forName="wedge1" refType="w" fact="0.84"/>
              <dgm:constr type="h" for="ch" forName="wedge1" refType="h" fact="0.84"/>
              <dgm:constr type="l" for="ch" forName="wedge1Tx" refType="w" fact="0.53"/>
              <dgm:constr type="t" for="ch" forName="wedge1Tx" refType="h" fact="0.115"/>
              <dgm:constr type="w" for="ch" forName="wedge1Tx" refType="w" fact="0.23"/>
              <dgm:constr type="h" for="ch" forName="wedge1Tx" refType="h" fact="0.145"/>
              <dgm:constr type="l" for="ch" forName="wedge2" refType="w" fact="0.08"/>
              <dgm:constr type="t" for="ch" forName="wedge2" refType="w" fact="0.08"/>
              <dgm:constr type="w" for="ch" forName="wedge2" refType="w" fact="0.84"/>
              <dgm:constr type="h" for="ch" forName="wedge2" refType="h" fact="0.84"/>
              <dgm:constr type="l" for="ch" forName="wedge2Tx" refType="w" fact="0.655"/>
              <dgm:constr type="t" for="ch" forName="wedge2Tx" refType="h" fact="0.38"/>
              <dgm:constr type="w" for="ch" forName="wedge2Tx" refType="w" fact="0.244"/>
              <dgm:constr type="h" for="ch" forName="wedge2Tx" refType="h" fact="0.155"/>
              <dgm:constr type="l" for="ch" forName="wedge3" refType="w" fact="0.08"/>
              <dgm:constr type="t" for="ch" forName="wedge3" refType="w" fact="0.08"/>
              <dgm:constr type="w" for="ch" forName="wedge3" refType="w" fact="0.84"/>
              <dgm:constr type="h" for="ch" forName="wedge3" refType="h" fact="0.84"/>
              <dgm:constr type="l" for="ch" forName="wedge3Tx" refType="w" fact="0.62"/>
              <dgm:constr type="t" for="ch" forName="wedge3Tx" refType="h" fact="0.58"/>
              <dgm:constr type="w" for="ch" forName="wedge3Tx" refType="w" fact="0.22"/>
              <dgm:constr type="h" for="ch" forName="wedge3Tx" refType="h" fact="0.16"/>
              <dgm:constr type="l" for="ch" forName="wedge4" refType="w" fact="0.08"/>
              <dgm:constr type="t" for="ch" forName="wedge4" refType="h" fact="0.08"/>
              <dgm:constr type="w" for="ch" forName="wedge4" refType="w" fact="0.84"/>
              <dgm:constr type="h" for="ch" forName="wedge4" refType="h" fact="0.84"/>
              <dgm:constr type="l" for="ch" forName="wedge4Tx" refType="w" fact="0.3875"/>
              <dgm:constr type="t" for="ch" forName="wedge4Tx" refType="h" fact="0.74"/>
              <dgm:constr type="w" for="ch" forName="wedge4Tx" refType="w" fact="0.225"/>
              <dgm:constr type="h" for="ch" forName="wedge4Tx" refType="h" fact="0.16"/>
              <dgm:constr type="l" for="ch" forName="wedge5" refType="w" fact="0.08"/>
              <dgm:constr type="t" for="ch" forName="wedge5" refType="h" fact="0.08"/>
              <dgm:constr type="w" for="ch" forName="wedge5" refType="w" fact="0.84"/>
              <dgm:constr type="h" for="ch" forName="wedge5" refType="h" fact="0.84"/>
              <dgm:constr type="l" for="ch" forName="wedge5Tx" refType="w" fact="0.16"/>
              <dgm:constr type="t" for="ch" forName="wedge5Tx" refType="h" fact="0.58"/>
              <dgm:constr type="w" for="ch" forName="wedge5Tx" refType="w" fact="0.22"/>
              <dgm:constr type="h" for="ch" forName="wedge5Tx" refType="h" fact="0.16"/>
              <dgm:constr type="l" for="ch" forName="wedge6" refType="w" fact="0.08"/>
              <dgm:constr type="t" for="ch" forName="wedge6" refType="h" fact="0.08"/>
              <dgm:constr type="w" for="ch" forName="wedge6" refType="w" fact="0.84"/>
              <dgm:constr type="h" for="ch" forName="wedge6" refType="h" fact="0.84"/>
              <dgm:constr type="l" for="ch" forName="wedge6Tx" refType="w" fact="0.101"/>
              <dgm:constr type="t" for="ch" forName="wedge6Tx" refType="h" fact="0.38"/>
              <dgm:constr type="w" for="ch" forName="wedge6Tx" refType="w" fact="0.244"/>
              <dgm:constr type="h" for="ch" forName="wedge6Tx" refType="h" fact="0.155"/>
              <dgm:constr type="l" for="ch" forName="wedge7" refType="w" fact="0.08"/>
              <dgm:constr type="t" for="ch" forName="wedge7" refType="h" fact="0.08"/>
              <dgm:constr type="w" for="ch" forName="wedge7" refType="w" fact="0.84"/>
              <dgm:constr type="h" for="ch" forName="wedge7" refType="h" fact="0.84"/>
              <dgm:constr type="l" for="ch" forName="wedge7Tx" refType="w" fact="0.262"/>
              <dgm:constr type="t" for="ch" forName="wedge7Tx" refType="h" fact="0.16"/>
              <dgm:constr type="w" for="ch" forName="wedge7Tx" refType="w" fact="0.23"/>
              <dgm:constr type="h" for="ch" forName="wedge7Tx" refType="h" fact="0.145"/>
              <dgm:constr type="primFontSz" for="ch" ptType="node" op="equ"/>
            </dgm:constrLst>
          </dgm:if>
          <dgm:else name="Name22">
            <dgm:constrLst>
              <dgm:constr type="l" for="ch" forName="wedge1" refType="w" fact="0.08"/>
              <dgm:constr type="t" for="ch" forName="wedge1" refType="w" fact="0.08"/>
              <dgm:constr type="w" for="ch" forName="wedge1" refType="w" fact="0.84"/>
              <dgm:constr type="h" for="ch" forName="wedge1" refType="h" fact="0.84"/>
              <dgm:constr type="l" for="ch" forName="wedge1Tx" refType="w" fact="0.508"/>
              <dgm:constr type="t" for="ch" forName="wedge1Tx" refType="h" fact="0.16"/>
              <dgm:constr type="w" for="ch" forName="wedge1Tx" refType="w" fact="0.23"/>
              <dgm:constr type="h" for="ch" forName="wedge1Tx" refType="h" fact="0.145"/>
              <dgm:constr type="l" for="ch" forName="wedge2" refType="w" fact="0.08"/>
              <dgm:constr type="t" for="ch" forName="wedge2" refType="w" fact="0.08"/>
              <dgm:constr type="w" for="ch" forName="wedge2" refType="w" fact="0.84"/>
              <dgm:constr type="h" for="ch" forName="wedge2" refType="h" fact="0.84"/>
              <dgm:constr type="l" for="ch" forName="wedge2Tx" refType="w" fact="0.655"/>
              <dgm:constr type="t" for="ch" forName="wedge2Tx" refType="h" fact="0.38"/>
              <dgm:constr type="w" for="ch" forName="wedge2Tx" refType="w" fact="0.244"/>
              <dgm:constr type="h" for="ch" forName="wedge2Tx" refType="h" fact="0.155"/>
              <dgm:constr type="l" for="ch" forName="wedge3" refType="w" fact="0.08"/>
              <dgm:constr type="t" for="ch" forName="wedge3" refType="w" fact="0.08"/>
              <dgm:constr type="w" for="ch" forName="wedge3" refType="w" fact="0.84"/>
              <dgm:constr type="h" for="ch" forName="wedge3" refType="h" fact="0.84"/>
              <dgm:constr type="l" for="ch" forName="wedge3Tx" refType="w" fact="0.62"/>
              <dgm:constr type="t" for="ch" forName="wedge3Tx" refType="h" fact="0.58"/>
              <dgm:constr type="w" for="ch" forName="wedge3Tx" refType="w" fact="0.22"/>
              <dgm:constr type="h" for="ch" forName="wedge3Tx" refType="h" fact="0.16"/>
              <dgm:constr type="l" for="ch" forName="wedge4" refType="w" fact="0.08"/>
              <dgm:constr type="t" for="ch" forName="wedge4" refType="h" fact="0.08"/>
              <dgm:constr type="w" for="ch" forName="wedge4" refType="w" fact="0.84"/>
              <dgm:constr type="h" for="ch" forName="wedge4" refType="h" fact="0.84"/>
              <dgm:constr type="l" for="ch" forName="wedge4Tx" refType="w" fact="0.3875"/>
              <dgm:constr type="t" for="ch" forName="wedge4Tx" refType="h" fact="0.74"/>
              <dgm:constr type="w" for="ch" forName="wedge4Tx" refType="w" fact="0.225"/>
              <dgm:constr type="h" for="ch" forName="wedge4Tx" refType="h" fact="0.16"/>
              <dgm:constr type="l" for="ch" forName="wedge5" refType="w" fact="0.08"/>
              <dgm:constr type="t" for="ch" forName="wedge5" refType="h" fact="0.08"/>
              <dgm:constr type="w" for="ch" forName="wedge5" refType="w" fact="0.84"/>
              <dgm:constr type="h" for="ch" forName="wedge5" refType="h" fact="0.84"/>
              <dgm:constr type="l" for="ch" forName="wedge5Tx" refType="w" fact="0.16"/>
              <dgm:constr type="t" for="ch" forName="wedge5Tx" refType="h" fact="0.58"/>
              <dgm:constr type="w" for="ch" forName="wedge5Tx" refType="w" fact="0.22"/>
              <dgm:constr type="h" for="ch" forName="wedge5Tx" refType="h" fact="0.16"/>
              <dgm:constr type="l" for="ch" forName="wedge6" refType="w" fact="0.08"/>
              <dgm:constr type="t" for="ch" forName="wedge6" refType="h" fact="0.08"/>
              <dgm:constr type="w" for="ch" forName="wedge6" refType="w" fact="0.84"/>
              <dgm:constr type="h" for="ch" forName="wedge6" refType="h" fact="0.84"/>
              <dgm:constr type="l" for="ch" forName="wedge6Tx" refType="w" fact="0.101"/>
              <dgm:constr type="t" for="ch" forName="wedge6Tx" refType="h" fact="0.38"/>
              <dgm:constr type="w" for="ch" forName="wedge6Tx" refType="w" fact="0.244"/>
              <dgm:constr type="h" for="ch" forName="wedge6Tx" refType="h" fact="0.155"/>
              <dgm:constr type="l" for="ch" forName="wedge7" refType="w" fact="0.0583"/>
              <dgm:constr type="t" for="ch" forName="wedge7" refType="h" fact="0.035"/>
              <dgm:constr type="w" for="ch" forName="wedge7" refType="w" fact="0.84"/>
              <dgm:constr type="h" for="ch" forName="wedge7" refType="h" fact="0.84"/>
              <dgm:constr type="l" for="ch" forName="wedge7Tx" refType="w" fact="0.2403"/>
              <dgm:constr type="t" for="ch" forName="wedge7Tx" refType="h" fact="0.115"/>
              <dgm:constr type="w" for="ch" forName="wedge7Tx" refType="w" fact="0.23"/>
              <dgm:constr type="h" for="ch" forName="wedge7Tx" refType="h" fact="0.145"/>
              <dgm:constr type="primFontSz" for="ch" ptType="node" op="equ"/>
            </dgm:constrLst>
          </dgm:else>
        </dgm:choose>
      </dgm:else>
    </dgm:choose>
    <dgm:ruleLst/>
    <dgm:choose name="Name23">
      <dgm:if name="Name24" axis="ch" ptType="node" func="cnt" op="gte" val="1">
        <dgm:layoutNode name="wedge1">
          <dgm:alg type="sp"/>
          <dgm:choose name="Name25">
            <dgm:if name="Name26" axis="ch" ptType="node" func="cnt" op="equ" val="1">
              <dgm:shape xmlns:r="http://schemas.openxmlformats.org/officeDocument/2006/relationships" type="ellipse" r:blip="">
                <dgm:adjLst/>
              </dgm:shape>
            </dgm:if>
            <dgm:if name="Name27" axis="ch" ptType="node" func="cnt" op="equ" val="2">
              <dgm:shape xmlns:r="http://schemas.openxmlformats.org/officeDocument/2006/relationships" type="pie" r:blip="">
                <dgm:adjLst>
                  <dgm:adj idx="1" val="270"/>
                  <dgm:adj idx="2" val="90"/>
                </dgm:adjLst>
              </dgm:shape>
            </dgm:if>
            <dgm:if name="Name28" axis="ch" ptType="node" func="cnt" op="equ" val="3">
              <dgm:shape xmlns:r="http://schemas.openxmlformats.org/officeDocument/2006/relationships" type="pie" r:blip="">
                <dgm:adjLst>
                  <dgm:adj idx="1" val="270"/>
                  <dgm:adj idx="2" val="30"/>
                </dgm:adjLst>
              </dgm:shape>
            </dgm:if>
            <dgm:if name="Name29" axis="ch" ptType="node" func="cnt" op="equ" val="4">
              <dgm:shape xmlns:r="http://schemas.openxmlformats.org/officeDocument/2006/relationships" type="pie" r:blip="">
                <dgm:adjLst>
                  <dgm:adj idx="1" val="270"/>
                  <dgm:adj idx="2" val="0"/>
                </dgm:adjLst>
              </dgm:shape>
            </dgm:if>
            <dgm:if name="Name30" axis="ch" ptType="node" func="cnt" op="equ" val="5">
              <dgm:shape xmlns:r="http://schemas.openxmlformats.org/officeDocument/2006/relationships" type="pie" r:blip="">
                <dgm:adjLst>
                  <dgm:adj idx="1" val="270"/>
                  <dgm:adj idx="2" val="342"/>
                </dgm:adjLst>
              </dgm:shape>
            </dgm:if>
            <dgm:if name="Name31" axis="ch" ptType="node" func="cnt" op="equ" val="6">
              <dgm:shape xmlns:r="http://schemas.openxmlformats.org/officeDocument/2006/relationships" type="pie" r:blip="">
                <dgm:adjLst>
                  <dgm:adj idx="1" val="270"/>
                  <dgm:adj idx="2" val="330"/>
                </dgm:adjLst>
              </dgm:shape>
            </dgm:if>
            <dgm:else name="Name32">
              <dgm:shape xmlns:r="http://schemas.openxmlformats.org/officeDocument/2006/relationships" type="pie" r:blip="">
                <dgm:adjLst>
                  <dgm:adj idx="1" val="270"/>
                  <dgm:adj idx="2" val="321.4286"/>
                </dgm:adjLst>
              </dgm:shape>
            </dgm:else>
          </dgm:choose>
          <dgm:choose name="Name33">
            <dgm:if name="Name34" func="var" arg="dir" op="equ" val="norm">
              <dgm:presOf axis="ch desOrSelf" ptType="node node" st="1 1" cnt="1 0"/>
            </dgm:if>
            <dgm:else name="Name35">
              <dgm:choose name="Name36">
                <dgm:if name="Name37" axis="ch" ptType="node" func="cnt" op="equ" val="1">
                  <dgm:presOf axis="ch desOrSelf" ptType="node node" st="1 1" cnt="1 0"/>
                </dgm:if>
                <dgm:if name="Name38" axis="ch" ptType="node" func="cnt" op="equ" val="2">
                  <dgm:presOf axis="ch desOrSelf" ptType="node node" st="2 1" cnt="1 0"/>
                </dgm:if>
                <dgm:if name="Name39" axis="ch" ptType="node" func="cnt" op="equ" val="3">
                  <dgm:presOf axis="ch desOrSelf" ptType="node node" st="3 1" cnt="1 0"/>
                </dgm:if>
                <dgm:if name="Name40" axis="ch" ptType="node" func="cnt" op="equ" val="4">
                  <dgm:presOf axis="ch desOrSelf" ptType="node node" st="4 1" cnt="1 0"/>
                </dgm:if>
                <dgm:if name="Name41" axis="ch" ptType="node" func="cnt" op="equ" val="5">
                  <dgm:presOf axis="ch desOrSelf" ptType="node node" st="5 1" cnt="1 0"/>
                </dgm:if>
                <dgm:if name="Name42" axis="ch" ptType="node" func="cnt" op="equ" val="6">
                  <dgm:presOf axis="ch desOrSelf" ptType="node node" st="6 1" cnt="1 0"/>
                </dgm:if>
                <dgm:else name="Name43">
                  <dgm:presOf axis="ch desOrSelf" ptType="node node" st="7 1" cnt="1 0"/>
                </dgm:else>
              </dgm:choose>
            </dgm:else>
          </dgm:choose>
          <dgm:constrLst/>
          <dgm:ruleLst/>
        </dgm:layoutNode>
        <dgm:layoutNode name="wedge1Tx" moveWith="wedge1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 hideGeom="1">
            <dgm:adjLst/>
          </dgm:shape>
          <dgm:choose name="Name44">
            <dgm:if name="Name45" func="var" arg="dir" op="equ" val="norm">
              <dgm:presOf axis="ch desOrSelf" ptType="node node" st="1 1" cnt="1 0"/>
            </dgm:if>
            <dgm:else name="Name46">
              <dgm:choose name="Name47">
                <dgm:if name="Name48" axis="ch" ptType="node" func="cnt" op="equ" val="1">
                  <dgm:presOf axis="ch desOrSelf" ptType="node node" st="1 1" cnt="1 0"/>
                </dgm:if>
                <dgm:if name="Name49" axis="ch" ptType="node" func="cnt" op="equ" val="2">
                  <dgm:presOf axis="ch desOrSelf" ptType="node node" st="2 1" cnt="1 0"/>
                </dgm:if>
                <dgm:if name="Name50" axis="ch" ptType="node" func="cnt" op="equ" val="3">
                  <dgm:presOf axis="ch desOrSelf" ptType="node node" st="3 1" cnt="1 0"/>
                </dgm:if>
                <dgm:if name="Name51" axis="ch" ptType="node" func="cnt" op="equ" val="4">
                  <dgm:presOf axis="ch desOrSelf" ptType="node node" st="4 1" cnt="1 0"/>
                </dgm:if>
                <dgm:if name="Name52" axis="ch" ptType="node" func="cnt" op="equ" val="5">
                  <dgm:presOf axis="ch desOrSelf" ptType="node node" st="5 1" cnt="1 0"/>
                </dgm:if>
                <dgm:if name="Name53" axis="ch" ptType="node" func="cnt" op="equ" val="6">
                  <dgm:presOf axis="ch desOrSelf" ptType="node node" st="6 1" cnt="1 0"/>
                </dgm:if>
                <dgm:else name="Name54">
                  <dgm:presOf axis="ch desOrSelf" ptType="node node" st="7 1" cnt="1 0"/>
                </dgm:else>
              </dgm:choose>
            </dgm:else>
          </dgm:choose>
          <dgm:constrLst>
            <dgm:constr type="tMarg" refType="primFontSz" fact="0.1"/>
            <dgm:constr type="bMarg" refType="primFontSz" fact="0.1"/>
            <dgm:constr type="lMarg" refType="primFontSz" fact="0.1"/>
            <dgm:constr type="rMarg" refType="primFontSz" fact="0.1"/>
            <dgm:constr type="primFontSz" val="65"/>
          </dgm:constrLst>
          <dgm:ruleLst>
            <dgm:rule type="primFontSz" val="5" fact="NaN" max="NaN"/>
          </dgm:ruleLst>
        </dgm:layoutNode>
      </dgm:if>
      <dgm:else name="Name55"/>
    </dgm:choose>
    <dgm:choose name="Name56">
      <dgm:if name="Name57" axis="ch" ptType="node" func="cnt" op="gte" val="2">
        <dgm:layoutNode name="wedge2">
          <dgm:alg type="sp"/>
          <dgm:choose name="Name58">
            <dgm:if name="Name59" axis="ch" ptType="node" func="cnt" op="equ" val="2">
              <dgm:shape xmlns:r="http://schemas.openxmlformats.org/officeDocument/2006/relationships" type="pie" r:blip="">
                <dgm:adjLst>
                  <dgm:adj idx="1" val="90"/>
                  <dgm:adj idx="2" val="270"/>
                </dgm:adjLst>
              </dgm:shape>
            </dgm:if>
            <dgm:if name="Name60" axis="ch" ptType="node" func="cnt" op="equ" val="3">
              <dgm:shape xmlns:r="http://schemas.openxmlformats.org/officeDocument/2006/relationships" type="pie" r:blip="">
                <dgm:adjLst>
                  <dgm:adj idx="1" val="30"/>
                  <dgm:adj idx="2" val="150"/>
                </dgm:adjLst>
              </dgm:shape>
            </dgm:if>
            <dgm:if name="Name61" axis="ch" ptType="node" func="cnt" op="equ" val="4">
              <dgm:shape xmlns:r="http://schemas.openxmlformats.org/officeDocument/2006/relationships" type="pie" r:blip="">
                <dgm:adjLst>
                  <dgm:adj idx="1" val="0"/>
                  <dgm:adj idx="2" val="90"/>
                </dgm:adjLst>
              </dgm:shape>
            </dgm:if>
            <dgm:if name="Name62" axis="ch" ptType="node" func="cnt" op="equ" val="5">
              <dgm:shape xmlns:r="http://schemas.openxmlformats.org/officeDocument/2006/relationships" type="pie" r:blip="">
                <dgm:adjLst>
                  <dgm:adj idx="1" val="342"/>
                  <dgm:adj idx="2" val="54"/>
                </dgm:adjLst>
              </dgm:shape>
            </dgm:if>
            <dgm:if name="Name63" axis="ch" ptType="node" func="cnt" op="equ" val="6">
              <dgm:shape xmlns:r="http://schemas.openxmlformats.org/officeDocument/2006/relationships" type="pie" r:blip="">
                <dgm:adjLst>
                  <dgm:adj idx="1" val="330"/>
                  <dgm:adj idx="2" val="30"/>
                </dgm:adjLst>
              </dgm:shape>
            </dgm:if>
            <dgm:else name="Name64">
              <dgm:shape xmlns:r="http://schemas.openxmlformats.org/officeDocument/2006/relationships" type="pie" r:blip="">
                <dgm:adjLst>
                  <dgm:adj idx="1" val="321.4286"/>
                  <dgm:adj idx="2" val="12.85714"/>
                </dgm:adjLst>
              </dgm:shape>
            </dgm:else>
          </dgm:choose>
          <dgm:choose name="Name65">
            <dgm:if name="Name66" func="var" arg="dir" op="equ" val="norm">
              <dgm:presOf axis="ch desOrSelf" ptType="node node" st="2 1" cnt="1 0"/>
            </dgm:if>
            <dgm:else name="Name67">
              <dgm:choose name="Name68">
                <dgm:if name="Name69" axis="ch" ptType="node" func="cnt" op="equ" val="2">
                  <dgm:presOf axis="ch desOrSelf" ptType="node node" st="1 1" cnt="1 0"/>
                </dgm:if>
                <dgm:if name="Name70" axis="ch" ptType="node" func="cnt" op="equ" val="3">
                  <dgm:presOf axis="ch desOrSelf" ptType="node node" st="2 1" cnt="1 0"/>
                </dgm:if>
                <dgm:if name="Name71" axis="ch" ptType="node" func="cnt" op="equ" val="4">
                  <dgm:presOf axis="ch desOrSelf" ptType="node node" st="3 1" cnt="1 0"/>
                </dgm:if>
                <dgm:if name="Name72" axis="ch" ptType="node" func="cnt" op="equ" val="5">
                  <dgm:presOf axis="ch desOrSelf" ptType="node node" st="4 1" cnt="1 0"/>
                </dgm:if>
                <dgm:if name="Name73" axis="ch" ptType="node" func="cnt" op="equ" val="6">
                  <dgm:presOf axis="ch desOrSelf" ptType="node node" st="5 1" cnt="1 0"/>
                </dgm:if>
                <dgm:else name="Name74">
                  <dgm:presOf axis="ch desOrSelf" ptType="node node" st="6 1" cnt="1 0"/>
                </dgm:else>
              </dgm:choose>
            </dgm:else>
          </dgm:choose>
          <dgm:constrLst/>
          <dgm:ruleLst/>
        </dgm:layoutNode>
        <dgm:layoutNode name="wedge2Tx" moveWith="wedge2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 hideGeom="1">
            <dgm:adjLst/>
          </dgm:shape>
          <dgm:choose name="Name75">
            <dgm:if name="Name76" func="var" arg="dir" op="equ" val="norm">
              <dgm:presOf axis="ch desOrSelf" ptType="node node" st="2 1" cnt="1 0"/>
            </dgm:if>
            <dgm:else name="Name77">
              <dgm:choose name="Name78">
                <dgm:if name="Name79" axis="ch" ptType="node" func="cnt" op="equ" val="2">
                  <dgm:presOf axis="ch desOrSelf" ptType="node node" st="1 1" cnt="1 0"/>
                </dgm:if>
                <dgm:if name="Name80" axis="ch" ptType="node" func="cnt" op="equ" val="3">
                  <dgm:presOf axis="ch desOrSelf" ptType="node node" st="2 1" cnt="1 0"/>
                </dgm:if>
                <dgm:if name="Name81" axis="ch" ptType="node" func="cnt" op="equ" val="4">
                  <dgm:presOf axis="ch desOrSelf" ptType="node node" st="3 1" cnt="1 0"/>
                </dgm:if>
                <dgm:if name="Name82" axis="ch" ptType="node" func="cnt" op="equ" val="5">
                  <dgm:presOf axis="ch desOrSelf" ptType="node node" st="4 1" cnt="1 0"/>
                </dgm:if>
                <dgm:if name="Name83" axis="ch" ptType="node" func="cnt" op="equ" val="6">
                  <dgm:presOf axis="ch desOrSelf" ptType="node node" st="5 1" cnt="1 0"/>
                </dgm:if>
                <dgm:else name="Name84">
                  <dgm:presOf axis="ch desOrSelf" ptType="node node" st="6 1" cnt="1 0"/>
                </dgm:else>
              </dgm:choose>
            </dgm:else>
          </dgm:choose>
          <dgm:constrLst>
            <dgm:constr type="tMarg" refType="primFontSz" fact="0.1"/>
            <dgm:constr type="bMarg" refType="primFontSz" fact="0.1"/>
            <dgm:constr type="lMarg" refType="primFontSz" fact="0.1"/>
            <dgm:constr type="rMarg" refType="primFontSz" fact="0.1"/>
            <dgm:constr type="primFontSz" val="65"/>
          </dgm:constrLst>
          <dgm:ruleLst>
            <dgm:rule type="primFontSz" val="5" fact="NaN" max="NaN"/>
          </dgm:ruleLst>
        </dgm:layoutNode>
      </dgm:if>
      <dgm:else name="Name85"/>
    </dgm:choose>
    <dgm:choose name="Name86">
      <dgm:if name="Name87" axis="ch" ptType="node" func="cnt" op="gte" val="3">
        <dgm:layoutNode name="wedge3">
          <dgm:alg type="sp"/>
          <dgm:choose name="Name88">
            <dgm:if name="Name89" axis="ch" ptType="node" func="cnt" op="equ" val="3">
              <dgm:shape xmlns:r="http://schemas.openxmlformats.org/officeDocument/2006/relationships" type="pie" r:blip="">
                <dgm:adjLst>
                  <dgm:adj idx="1" val="150"/>
                  <dgm:adj idx="2" val="270"/>
                </dgm:adjLst>
              </dgm:shape>
            </dgm:if>
            <dgm:if name="Name90" axis="ch" ptType="node" func="cnt" op="equ" val="4">
              <dgm:shape xmlns:r="http://schemas.openxmlformats.org/officeDocument/2006/relationships" type="pie" r:blip="">
                <dgm:adjLst>
                  <dgm:adj idx="1" val="90"/>
                  <dgm:adj idx="2" val="180"/>
                </dgm:adjLst>
              </dgm:shape>
            </dgm:if>
            <dgm:if name="Name91" axis="ch" ptType="node" func="cnt" op="equ" val="5">
              <dgm:shape xmlns:r="http://schemas.openxmlformats.org/officeDocument/2006/relationships" type="pie" r:blip="">
                <dgm:adjLst>
                  <dgm:adj idx="1" val="54"/>
                  <dgm:adj idx="2" val="126"/>
                </dgm:adjLst>
              </dgm:shape>
            </dgm:if>
            <dgm:if name="Name92" axis="ch" ptType="node" func="cnt" op="equ" val="6">
              <dgm:shape xmlns:r="http://schemas.openxmlformats.org/officeDocument/2006/relationships" type="pie" r:blip="">
                <dgm:adjLst>
                  <dgm:adj idx="1" val="30"/>
                  <dgm:adj idx="2" val="90"/>
                </dgm:adjLst>
              </dgm:shape>
            </dgm:if>
            <dgm:else name="Name93">
              <dgm:shape xmlns:r="http://schemas.openxmlformats.org/officeDocument/2006/relationships" type="pie" r:blip="">
                <dgm:adjLst>
                  <dgm:adj idx="1" val="12.85714"/>
                  <dgm:adj idx="2" val="64.28571"/>
                </dgm:adjLst>
              </dgm:shape>
            </dgm:else>
          </dgm:choose>
          <dgm:choose name="Name94">
            <dgm:if name="Name95" func="var" arg="dir" op="equ" val="norm">
              <dgm:presOf axis="ch desOrSelf" ptType="node node" st="3 1" cnt="1 0"/>
            </dgm:if>
            <dgm:else name="Name96">
              <dgm:choose name="Name97">
                <dgm:if name="Name98" axis="ch" ptType="node" func="cnt" op="equ" val="3">
                  <dgm:presOf axis="ch desOrSelf" ptType="node node" st="1 1" cnt="1 0"/>
                </dgm:if>
                <dgm:if name="Name99" axis="ch" ptType="node" func="cnt" op="equ" val="4">
                  <dgm:presOf axis="ch desOrSelf" ptType="node node" st="2 1" cnt="1 0"/>
                </dgm:if>
                <dgm:if name="Name100" axis="ch" ptType="node" func="cnt" op="equ" val="5">
                  <dgm:presOf axis="ch desOrSelf" ptType="node node" st="3 1" cnt="1 0"/>
                </dgm:if>
                <dgm:if name="Name101" axis="ch" ptType="node" func="cnt" op="equ" val="6">
                  <dgm:presOf axis="ch desOrSelf" ptType="node node" st="4 1" cnt="1 0"/>
                </dgm:if>
                <dgm:else name="Name102">
                  <dgm:presOf axis="ch desOrSelf" ptType="node node" st="5 1" cnt="1 0"/>
                </dgm:else>
              </dgm:choose>
            </dgm:else>
          </dgm:choose>
          <dgm:constrLst/>
          <dgm:ruleLst/>
        </dgm:layoutNode>
        <dgm:layoutNode name="wedge3Tx" moveWith="wedge3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 hideGeom="1">
            <dgm:adjLst/>
          </dgm:shape>
          <dgm:choose name="Name103">
            <dgm:if name="Name104" func="var" arg="dir" op="equ" val="norm">
              <dgm:presOf axis="ch desOrSelf" ptType="node node" st="3 1" cnt="1 0"/>
            </dgm:if>
            <dgm:else name="Name105">
              <dgm:choose name="Name106">
                <dgm:if name="Name107" axis="ch" ptType="node" func="cnt" op="equ" val="3">
                  <dgm:presOf axis="ch desOrSelf" ptType="node node" st="1 1" cnt="1 0"/>
                </dgm:if>
                <dgm:if name="Name108" axis="ch" ptType="node" func="cnt" op="equ" val="4">
                  <dgm:presOf axis="ch desOrSelf" ptType="node node" st="2 1" cnt="1 0"/>
                </dgm:if>
                <dgm:if name="Name109" axis="ch" ptType="node" func="cnt" op="equ" val="5">
                  <dgm:presOf axis="ch desOrSelf" ptType="node node" st="3 1" cnt="1 0"/>
                </dgm:if>
                <dgm:if name="Name110" axis="ch" ptType="node" func="cnt" op="equ" val="6">
                  <dgm:presOf axis="ch desOrSelf" ptType="node node" st="4 1" cnt="1 0"/>
                </dgm:if>
                <dgm:else name="Name111">
                  <dgm:presOf axis="ch desOrSelf" ptType="node node" st="5 1" cnt="1 0"/>
                </dgm:else>
              </dgm:choose>
            </dgm:else>
          </dgm:choose>
          <dgm:constrLst>
            <dgm:constr type="tMarg" refType="primFontSz" fact="0.1"/>
            <dgm:constr type="bMarg" refType="primFontSz" fact="0.1"/>
            <dgm:constr type="lMarg" refType="primFontSz" fact="0.1"/>
            <dgm:constr type="rMarg" refType="primFontSz" fact="0.1"/>
            <dgm:constr type="primFontSz" val="65"/>
          </dgm:constrLst>
          <dgm:ruleLst>
            <dgm:rule type="primFontSz" val="5" fact="NaN" max="NaN"/>
          </dgm:ruleLst>
        </dgm:layoutNode>
      </dgm:if>
      <dgm:else name="Name112"/>
    </dgm:choose>
    <dgm:choose name="Name113">
      <dgm:if name="Name114" axis="ch" ptType="node" func="cnt" op="gte" val="4">
        <dgm:layoutNode name="wedge4">
          <dgm:alg type="sp"/>
          <dgm:choose name="Name115">
            <dgm:if name="Name116" axis="ch" ptType="node" func="cnt" op="equ" val="4">
              <dgm:shape xmlns:r="http://schemas.openxmlformats.org/officeDocument/2006/relationships" type="pie" r:blip="">
                <dgm:adjLst>
                  <dgm:adj idx="1" val="180"/>
                  <dgm:adj idx="2" val="270"/>
                </dgm:adjLst>
              </dgm:shape>
            </dgm:if>
            <dgm:if name="Name117" axis="ch" ptType="node" func="cnt" op="equ" val="5">
              <dgm:shape xmlns:r="http://schemas.openxmlformats.org/officeDocument/2006/relationships" type="pie" r:blip="">
                <dgm:adjLst>
                  <dgm:adj idx="1" val="126"/>
                  <dgm:adj idx="2" val="198"/>
                </dgm:adjLst>
              </dgm:shape>
            </dgm:if>
            <dgm:if name="Name118" axis="ch" ptType="node" func="cnt" op="equ" val="6">
              <dgm:shape xmlns:r="http://schemas.openxmlformats.org/officeDocument/2006/relationships" type="pie" r:blip="">
                <dgm:adjLst>
                  <dgm:adj idx="1" val="90"/>
                  <dgm:adj idx="2" val="150"/>
                </dgm:adjLst>
              </dgm:shape>
            </dgm:if>
            <dgm:else name="Name119">
              <dgm:shape xmlns:r="http://schemas.openxmlformats.org/officeDocument/2006/relationships" type="pie" r:blip="">
                <dgm:adjLst>
                  <dgm:adj idx="1" val="64.2871"/>
                  <dgm:adj idx="2" val="115.7143"/>
                </dgm:adjLst>
              </dgm:shape>
            </dgm:else>
          </dgm:choose>
          <dgm:choose name="Name120">
            <dgm:if name="Name121" func="var" arg="dir" op="equ" val="norm">
              <dgm:presOf axis="ch desOrSelf" ptType="node node" st="4 1" cnt="1 0"/>
            </dgm:if>
            <dgm:else name="Name122">
              <dgm:choose name="Name123">
                <dgm:if name="Name124" axis="ch" ptType="node" func="cnt" op="equ" val="4">
                  <dgm:presOf axis="ch desOrSelf" ptType="node node" st="1 1" cnt="1 0"/>
                </dgm:if>
                <dgm:if name="Name125" axis="ch" ptType="node" func="cnt" op="equ" val="5">
                  <dgm:presOf axis="ch desOrSelf" ptType="node node" st="2 1" cnt="1 0"/>
                </dgm:if>
                <dgm:if name="Name126" axis="ch" ptType="node" func="cnt" op="equ" val="6">
                  <dgm:presOf axis="ch desOrSelf" ptType="node node" st="3 1" cnt="1 0"/>
                </dgm:if>
                <dgm:else name="Name127">
                  <dgm:presOf axis="ch desOrSelf" ptType="node node" st="4 1" cnt="1 0"/>
                </dgm:else>
              </dgm:choose>
            </dgm:else>
          </dgm:choose>
          <dgm:constrLst/>
          <dgm:ruleLst/>
        </dgm:layoutNode>
        <dgm:layoutNode name="wedge4Tx" moveWith="wedge4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 hideGeom="1">
            <dgm:adjLst/>
          </dgm:shape>
          <dgm:choose name="Name128">
            <dgm:if name="Name129" func="var" arg="dir" op="equ" val="norm">
              <dgm:presOf axis="ch desOrSelf" ptType="node node" st="4 1" cnt="1 0"/>
            </dgm:if>
            <dgm:else name="Name130">
              <dgm:choose name="Name131">
                <dgm:if name="Name132" axis="ch" ptType="node" func="cnt" op="equ" val="4">
                  <dgm:presOf axis="ch desOrSelf" ptType="node node" st="1 1" cnt="1 0"/>
                </dgm:if>
                <dgm:if name="Name133" axis="ch" ptType="node" func="cnt" op="equ" val="5">
                  <dgm:presOf axis="ch desOrSelf" ptType="node node" st="2 1" cnt="1 0"/>
                </dgm:if>
                <dgm:if name="Name134" axis="ch" ptType="node" func="cnt" op="equ" val="6">
                  <dgm:presOf axis="ch desOrSelf" ptType="node node" st="3 1" cnt="1 0"/>
                </dgm:if>
                <dgm:else name="Name135">
                  <dgm:presOf axis="ch desOrSelf" ptType="node node" st="4 1" cnt="1 0"/>
                </dgm:else>
              </dgm:choose>
            </dgm:else>
          </dgm:choose>
          <dgm:constrLst>
            <dgm:constr type="tMarg" refType="primFontSz" fact="0.1"/>
            <dgm:constr type="bMarg" refType="primFontSz" fact="0.1"/>
            <dgm:constr type="lMarg" refType="primFontSz" fact="0.1"/>
            <dgm:constr type="rMarg" refType="primFontSz" fact="0.1"/>
            <dgm:constr type="primFontSz" val="65"/>
          </dgm:constrLst>
          <dgm:ruleLst>
            <dgm:rule type="primFontSz" val="5" fact="NaN" max="NaN"/>
          </dgm:ruleLst>
        </dgm:layoutNode>
      </dgm:if>
      <dgm:else name="Name136"/>
    </dgm:choose>
    <dgm:choose name="Name137">
      <dgm:if name="Name138" axis="ch" ptType="node" func="cnt" op="gte" val="5">
        <dgm:layoutNode name="wedge5">
          <dgm:alg type="sp"/>
          <dgm:choose name="Name139">
            <dgm:if name="Name140" axis="ch" ptType="node" func="cnt" op="equ" val="5">
              <dgm:shape xmlns:r="http://schemas.openxmlformats.org/officeDocument/2006/relationships" type="pie" r:blip="">
                <dgm:adjLst>
                  <dgm:adj idx="1" val="198"/>
                  <dgm:adj idx="2" val="270"/>
                </dgm:adjLst>
              </dgm:shape>
            </dgm:if>
            <dgm:if name="Name141" axis="ch" ptType="node" func="cnt" op="equ" val="6">
              <dgm:shape xmlns:r="http://schemas.openxmlformats.org/officeDocument/2006/relationships" type="pie" r:blip="">
                <dgm:adjLst>
                  <dgm:adj idx="1" val="150"/>
                  <dgm:adj idx="2" val="210"/>
                </dgm:adjLst>
              </dgm:shape>
            </dgm:if>
            <dgm:else name="Name142">
              <dgm:shape xmlns:r="http://schemas.openxmlformats.org/officeDocument/2006/relationships" type="pie" r:blip="">
                <dgm:adjLst>
                  <dgm:adj idx="1" val="115.7143"/>
                  <dgm:adj idx="2" val="167.1429"/>
                </dgm:adjLst>
              </dgm:shape>
            </dgm:else>
          </dgm:choose>
          <dgm:choose name="Name143">
            <dgm:if name="Name144" func="var" arg="dir" op="equ" val="norm">
              <dgm:presOf axis="ch desOrSelf" ptType="node node" st="5 1" cnt="1 0"/>
            </dgm:if>
            <dgm:else name="Name145">
              <dgm:choose name="Name146">
                <dgm:if name="Name147" axis="ch" ptType="node" func="cnt" op="equ" val="5">
                  <dgm:presOf axis="ch desOrSelf" ptType="node node" st="1 1" cnt="1 0"/>
                </dgm:if>
                <dgm:if name="Name148" axis="ch" ptType="node" func="cnt" op="equ" val="6">
                  <dgm:presOf axis="ch desOrSelf" ptType="node node" st="2 1" cnt="1 0"/>
                </dgm:if>
                <dgm:else name="Name149">
                  <dgm:presOf axis="ch desOrSelf" ptType="node node" st="3 1" cnt="1 0"/>
                </dgm:else>
              </dgm:choose>
            </dgm:else>
          </dgm:choose>
          <dgm:constrLst/>
          <dgm:ruleLst/>
        </dgm:layoutNode>
        <dgm:layoutNode name="wedge5Tx" moveWith="wedge5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 hideGeom="1">
            <dgm:adjLst/>
          </dgm:shape>
          <dgm:choose name="Name150">
            <dgm:if name="Name151" func="var" arg="dir" op="equ" val="norm">
              <dgm:presOf axis="ch desOrSelf" ptType="node node" st="5 1" cnt="1 0"/>
            </dgm:if>
            <dgm:else name="Name152">
              <dgm:choose name="Name153">
                <dgm:if name="Name154" axis="ch" ptType="node" func="cnt" op="equ" val="5">
                  <dgm:presOf axis="ch desOrSelf" ptType="node node" st="1 1" cnt="1 0"/>
                </dgm:if>
                <dgm:if name="Name155" axis="ch" ptType="node" func="cnt" op="equ" val="6">
                  <dgm:presOf axis="ch desOrSelf" ptType="node node" st="2 1" cnt="1 0"/>
                </dgm:if>
                <dgm:else name="Name156">
                  <dgm:presOf axis="ch desOrSelf" ptType="node node" st="3 1" cnt="1 0"/>
                </dgm:else>
              </dgm:choose>
            </dgm:else>
          </dgm:choose>
          <dgm:constrLst>
            <dgm:constr type="tMarg" refType="primFontSz" fact="0.1"/>
            <dgm:constr type="bMarg" refType="primFontSz" fact="0.1"/>
            <dgm:constr type="lMarg" refType="primFontSz" fact="0.1"/>
            <dgm:constr type="rMarg" refType="primFontSz" fact="0.1"/>
            <dgm:constr type="primFontSz" val="65"/>
          </dgm:constrLst>
          <dgm:ruleLst>
            <dgm:rule type="primFontSz" val="5" fact="NaN" max="NaN"/>
          </dgm:ruleLst>
        </dgm:layoutNode>
      </dgm:if>
      <dgm:else name="Name157"/>
    </dgm:choose>
    <dgm:choose name="Name158">
      <dgm:if name="Name159" axis="ch" ptType="node" func="cnt" op="gte" val="6">
        <dgm:layoutNode name="wedge6">
          <dgm:alg type="sp"/>
          <dgm:choose name="Name160">
            <dgm:if name="Name161" axis="ch" ptType="node" func="cnt" op="equ" val="6">
              <dgm:shape xmlns:r="http://schemas.openxmlformats.org/officeDocument/2006/relationships" type="pie" r:blip="">
                <dgm:adjLst>
                  <dgm:adj idx="1" val="210"/>
                  <dgm:adj idx="2" val="270"/>
                </dgm:adjLst>
              </dgm:shape>
            </dgm:if>
            <dgm:else name="Name162">
              <dgm:shape xmlns:r="http://schemas.openxmlformats.org/officeDocument/2006/relationships" type="pie" r:blip="">
                <dgm:adjLst>
                  <dgm:adj idx="1" val="167.1429"/>
                  <dgm:adj idx="2" val="218.5714"/>
                </dgm:adjLst>
              </dgm:shape>
            </dgm:else>
          </dgm:choose>
          <dgm:choose name="Name163">
            <dgm:if name="Name164" func="var" arg="dir" op="equ" val="norm">
              <dgm:presOf axis="ch desOrSelf" ptType="node node" st="6 1" cnt="1 0"/>
            </dgm:if>
            <dgm:else name="Name165">
              <dgm:choose name="Name166">
                <dgm:if name="Name167" axis="ch" ptType="node" func="cnt" op="equ" val="6">
                  <dgm:presOf axis="ch desOrSelf" ptType="node node" st="1 1" cnt="1 0"/>
                </dgm:if>
                <dgm:else name="Name168">
                  <dgm:presOf axis="ch desOrSelf" ptType="node node" st="2 1" cnt="1 0"/>
                </dgm:else>
              </dgm:choose>
            </dgm:else>
          </dgm:choose>
          <dgm:constrLst/>
          <dgm:ruleLst/>
        </dgm:layoutNode>
        <dgm:layoutNode name="wedge6Tx" moveWith="wedge6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 hideGeom="1">
            <dgm:adjLst/>
          </dgm:shape>
          <dgm:choose name="Name169">
            <dgm:if name="Name170" func="var" arg="dir" op="equ" val="norm">
              <dgm:presOf axis="ch desOrSelf" ptType="node node" st="6 1" cnt="1 0"/>
            </dgm:if>
            <dgm:else name="Name171">
              <dgm:choose name="Name172">
                <dgm:if name="Name173" axis="ch" ptType="node" func="cnt" op="equ" val="6">
                  <dgm:presOf axis="ch desOrSelf" ptType="node node" st="1 1" cnt="1 0"/>
                </dgm:if>
                <dgm:else name="Name174">
                  <dgm:presOf axis="ch desOrSelf" ptType="node node" st="2 1" cnt="1 0"/>
                </dgm:else>
              </dgm:choose>
            </dgm:else>
          </dgm:choose>
          <dgm:constrLst>
            <dgm:constr type="tMarg" refType="primFontSz" fact="0.1"/>
            <dgm:constr type="bMarg" refType="primFontSz" fact="0.1"/>
            <dgm:constr type="lMarg" refType="primFontSz" fact="0.1"/>
            <dgm:constr type="rMarg" refType="primFontSz" fact="0.1"/>
            <dgm:constr type="primFontSz" val="65"/>
          </dgm:constrLst>
          <dgm:ruleLst>
            <dgm:rule type="primFontSz" val="5" fact="NaN" max="NaN"/>
          </dgm:ruleLst>
        </dgm:layoutNode>
      </dgm:if>
      <dgm:else name="Name175"/>
    </dgm:choose>
    <dgm:choose name="Name176">
      <dgm:if name="Name177" axis="ch" ptType="node" func="cnt" op="gte" val="7">
        <dgm:layoutNode name="wedge7">
          <dgm:alg type="sp"/>
          <dgm:shape xmlns:r="http://schemas.openxmlformats.org/officeDocument/2006/relationships" type="pie" r:blip="">
            <dgm:adjLst>
              <dgm:adj idx="1" val="218.5714"/>
              <dgm:adj idx="2" val="270"/>
            </dgm:adjLst>
          </dgm:shape>
          <dgm:choose name="Name178">
            <dgm:if name="Name179" func="var" arg="dir" op="equ" val="norm">
              <dgm:presOf axis="ch desOrSelf" ptType="node node" st="7 1" cnt="1 0"/>
            </dgm:if>
            <dgm:else name="Name180">
              <dgm:presOf axis="ch desOrSelf" ptType="node node" st="1 1" cnt="1 0"/>
            </dgm:else>
          </dgm:choose>
          <dgm:constrLst/>
          <dgm:ruleLst/>
        </dgm:layoutNode>
        <dgm:layoutNode name="wedge7Tx" moveWith="wedge7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 hideGeom="1">
            <dgm:adjLst/>
          </dgm:shape>
          <dgm:choose name="Name181">
            <dgm:if name="Name182" func="var" arg="dir" op="equ" val="norm">
              <dgm:presOf axis="ch desOrSelf" ptType="node node" st="7 1" cnt="1 0"/>
            </dgm:if>
            <dgm:else name="Name183">
              <dgm:presOf axis="ch desOrSelf" ptType="node node" st="1 1" cnt="1 0"/>
            </dgm:else>
          </dgm:choose>
          <dgm:constrLst>
            <dgm:constr type="tMarg" refType="primFontSz" fact="0.1"/>
            <dgm:constr type="bMarg" refType="primFontSz" fact="0.1"/>
            <dgm:constr type="lMarg" refType="primFontSz" fact="0.1"/>
            <dgm:constr type="rMarg" refType="primFontSz" fact="0.1"/>
            <dgm:constr type="primFontSz" val="65"/>
          </dgm:constrLst>
          <dgm:ruleLst>
            <dgm:rule type="primFontSz" val="5" fact="NaN" max="NaN"/>
          </dgm:ruleLst>
        </dgm:layoutNode>
      </dgm:if>
      <dgm:else name="Name184"/>
    </dgm:choos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5289131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94053" y="306639"/>
            <a:ext cx="7452658" cy="11132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94053" y="1533187"/>
            <a:ext cx="7452658" cy="365431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880615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</p:sldLayoutIdLst>
  <p:txStyles>
    <p:titleStyle>
      <a:lvl1pPr algn="l" defTabSz="767913" rtl="0" eaLnBrk="1" latinLnBrk="0" hangingPunct="1">
        <a:lnSpc>
          <a:spcPct val="90000"/>
        </a:lnSpc>
        <a:spcBef>
          <a:spcPct val="0"/>
        </a:spcBef>
        <a:buNone/>
        <a:defRPr sz="369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1978" indent="-191978" algn="l" defTabSz="767913" rtl="0" eaLnBrk="1" latinLnBrk="0" hangingPunct="1">
        <a:lnSpc>
          <a:spcPct val="90000"/>
        </a:lnSpc>
        <a:spcBef>
          <a:spcPts val="840"/>
        </a:spcBef>
        <a:buFont typeface="Arial" panose="020B0604020202020204" pitchFamily="34" charset="0"/>
        <a:buChar char="•"/>
        <a:defRPr sz="2351" kern="1200">
          <a:solidFill>
            <a:schemeClr val="tx1"/>
          </a:solidFill>
          <a:latin typeface="+mn-lt"/>
          <a:ea typeface="+mn-ea"/>
          <a:cs typeface="+mn-cs"/>
        </a:defRPr>
      </a:lvl1pPr>
      <a:lvl2pPr marL="57593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2016" kern="1200">
          <a:solidFill>
            <a:schemeClr val="tx1"/>
          </a:solidFill>
          <a:latin typeface="+mn-lt"/>
          <a:ea typeface="+mn-ea"/>
          <a:cs typeface="+mn-cs"/>
        </a:defRPr>
      </a:lvl2pPr>
      <a:lvl3pPr marL="95989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680" kern="1200">
          <a:solidFill>
            <a:schemeClr val="tx1"/>
          </a:solidFill>
          <a:latin typeface="+mn-lt"/>
          <a:ea typeface="+mn-ea"/>
          <a:cs typeface="+mn-cs"/>
        </a:defRPr>
      </a:lvl3pPr>
      <a:lvl4pPr marL="134384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72780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211176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49571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879674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26363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1pPr>
      <a:lvl2pPr marL="383957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2pPr>
      <a:lvl3pPr marL="76791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3pPr>
      <a:lvl4pPr marL="115187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53582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191978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303739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68769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071652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Diagram 1">
            <a:extLst>
              <a:ext uri="{FF2B5EF4-FFF2-40B4-BE49-F238E27FC236}">
                <a16:creationId xmlns:a16="http://schemas.microsoft.com/office/drawing/2014/main" id="{AFF07BEA-1F7D-6794-A120-7BD9B534E2A2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11937494"/>
              </p:ext>
            </p:extLst>
          </p:nvPr>
        </p:nvGraphicFramePr>
        <p:xfrm>
          <a:off x="1440127" y="959555"/>
          <a:ext cx="5760509" cy="3840339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50768743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Noto Sans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on1" id="{15BE51DD-FEFD-41BD-BC9A-87613D50E9A8}" vid="{4E03261A-CC9A-42E9-97D1-CB20A6695C12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Quer24x16</Template>
  <TotalTime>79</TotalTime>
  <Words>81</Words>
  <Application>Microsoft Office PowerPoint</Application>
  <PresentationFormat>Custom</PresentationFormat>
  <Paragraphs>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Courier New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Regina Henschel</dc:creator>
  <cp:lastModifiedBy>Regina Henschel</cp:lastModifiedBy>
  <cp:revision>16</cp:revision>
  <dcterms:created xsi:type="dcterms:W3CDTF">2022-07-08T10:26:52Z</dcterms:created>
  <dcterms:modified xsi:type="dcterms:W3CDTF">2022-07-18T17:38:16Z</dcterms:modified>
</cp:coreProperties>
</file>

<file path=docProps/thumbnail.jpeg>
</file>