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κεφαλίδας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Θέση ημερομηνίας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l-GR" smtClean="0"/>
              <a:t>10/30/2013</a:t>
            </a:fld>
            <a:endParaRPr lang="el-GR"/>
          </a:p>
        </p:txBody>
      </p:sp>
      <p:sp>
        <p:nvSpPr>
          <p:cNvPr id="4" name="Θέση εικόνας διαφανειών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Θέση σημειώσεις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εικόνας διαφανειών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Θέση σημειώσει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l-GR" smtClean="0"/>
              <a:t>1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 smtClean="0"/>
              <a:t>Στυλ κύριου υπότιτλου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Κατακόρυφος τίτλος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4" name="Θέση περιεχομένου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5" name="Θέση κειμένου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6" name="Θέση περιεχομένου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7" name="Θέση ημερομηνίας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8" name="Θέση υποσέλιδου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Θέση αριθμού διαφάνειας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ημερομηνίας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4" name="Θέση υποσέλιδου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Θέση αριθμού διαφάνειας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ημερομηνίας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3" name="Θέση υποσέλιδου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εικόνας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l-GR" smtClean="0"/>
              <a:t>Κάντε κλικ στο εικονίδιο για να προσθέσετε εικόνα</a:t>
            </a:r>
            <a:endParaRPr lang="el-GR" dirty="0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τίτλου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l-GR" dirty="0"/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