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o-R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zitiv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o-RO"/>
              <a:t>Clic pentru editare stil titlu</a:t>
            </a:r>
          </a:p>
        </p:txBody>
      </p:sp>
      <p:sp>
        <p:nvSpPr>
          <p:cNvPr id="3" name="Subtitlu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o-RO"/>
              <a:t>Clic pentru a edita stilul de subtitlu</a:t>
            </a:r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ro-RO" smtClean="0"/>
              <a:t>2018-09-13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784422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ext vertical și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/>
              <a:t>Clic pentru editare stil titlu</a:t>
            </a:r>
          </a:p>
        </p:txBody>
      </p:sp>
      <p:sp>
        <p:nvSpPr>
          <p:cNvPr id="3" name="Substituent text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o-RO"/>
              <a:t>Clic pentru editare stiluri text Coordonator</a:t>
            </a:r>
          </a:p>
          <a:p>
            <a:pPr lvl="1"/>
            <a:r>
              <a:rPr lang="ro-RO"/>
              <a:t>Al doilea nivel</a:t>
            </a:r>
          </a:p>
          <a:p>
            <a:pPr lvl="2"/>
            <a:r>
              <a:rPr lang="ro-RO"/>
              <a:t>Al treilea nivel</a:t>
            </a:r>
          </a:p>
          <a:p>
            <a:pPr lvl="3"/>
            <a:r>
              <a:rPr lang="ro-RO"/>
              <a:t>Al patrulea nivel</a:t>
            </a:r>
          </a:p>
          <a:p>
            <a:pPr lvl="4"/>
            <a:r>
              <a:rPr lang="ro-RO"/>
              <a:t>Al cincilea nivel</a:t>
            </a:r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ro-RO" smtClean="0"/>
              <a:t>2018-09-13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2623719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lu vertical și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o-RO"/>
              <a:t>Clic pentru editare stil titlu</a:t>
            </a:r>
          </a:p>
        </p:txBody>
      </p:sp>
      <p:sp>
        <p:nvSpPr>
          <p:cNvPr id="3" name="Substituent text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o-RO"/>
              <a:t>Clic pentru editare stiluri text Coordonator</a:t>
            </a:r>
          </a:p>
          <a:p>
            <a:pPr lvl="1"/>
            <a:r>
              <a:rPr lang="ro-RO"/>
              <a:t>Al doilea nivel</a:t>
            </a:r>
          </a:p>
          <a:p>
            <a:pPr lvl="2"/>
            <a:r>
              <a:rPr lang="ro-RO"/>
              <a:t>Al treilea nivel</a:t>
            </a:r>
          </a:p>
          <a:p>
            <a:pPr lvl="3"/>
            <a:r>
              <a:rPr lang="ro-RO"/>
              <a:t>Al patrulea nivel</a:t>
            </a:r>
          </a:p>
          <a:p>
            <a:pPr lvl="4"/>
            <a:r>
              <a:rPr lang="ro-RO"/>
              <a:t>Al cincilea nivel</a:t>
            </a:r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ro-RO" smtClean="0"/>
              <a:t>2018-09-13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71644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u și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/>
              <a:t>Clic pentru editare stil titlu</a:t>
            </a:r>
          </a:p>
        </p:txBody>
      </p:sp>
      <p:sp>
        <p:nvSpPr>
          <p:cNvPr id="3" name="Substituent conținut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o-RO"/>
              <a:t>Clic pentru editare stiluri text Coordonator</a:t>
            </a:r>
          </a:p>
          <a:p>
            <a:pPr lvl="1"/>
            <a:r>
              <a:rPr lang="ro-RO"/>
              <a:t>Al doilea nivel</a:t>
            </a:r>
          </a:p>
          <a:p>
            <a:pPr lvl="2"/>
            <a:r>
              <a:rPr lang="ro-RO"/>
              <a:t>Al treilea nivel</a:t>
            </a:r>
          </a:p>
          <a:p>
            <a:pPr lvl="3"/>
            <a:r>
              <a:rPr lang="ro-RO"/>
              <a:t>Al patrulea nivel</a:t>
            </a:r>
          </a:p>
          <a:p>
            <a:pPr lvl="4"/>
            <a:r>
              <a:rPr lang="ro-RO"/>
              <a:t>Al cincilea nivel</a:t>
            </a:r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ro-RO" smtClean="0"/>
              <a:t>2018-09-13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1322720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ntet secțiu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o-RO"/>
              <a:t>Clic pentru editare stil titlu</a:t>
            </a:r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o-RO"/>
              <a:t>Clic pentru editare stiluri text Coordonator</a:t>
            </a:r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ro-RO" smtClean="0"/>
              <a:t>2018-09-13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4186728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uă tipuri de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/>
              <a:t>Clic pentru editare stil titlu</a:t>
            </a:r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o-RO"/>
              <a:t>Clic pentru editare stiluri text Coordonator</a:t>
            </a:r>
          </a:p>
          <a:p>
            <a:pPr lvl="1"/>
            <a:r>
              <a:rPr lang="ro-RO"/>
              <a:t>Al doilea nivel</a:t>
            </a:r>
          </a:p>
          <a:p>
            <a:pPr lvl="2"/>
            <a:r>
              <a:rPr lang="ro-RO"/>
              <a:t>Al treilea nivel</a:t>
            </a:r>
          </a:p>
          <a:p>
            <a:pPr lvl="3"/>
            <a:r>
              <a:rPr lang="ro-RO"/>
              <a:t>Al patrulea nivel</a:t>
            </a:r>
          </a:p>
          <a:p>
            <a:pPr lvl="4"/>
            <a:r>
              <a:rPr lang="ro-RO"/>
              <a:t>Al cincilea nivel</a:t>
            </a:r>
          </a:p>
        </p:txBody>
      </p:sp>
      <p:sp>
        <p:nvSpPr>
          <p:cNvPr id="4" name="Substituent conținut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o-RO"/>
              <a:t>Clic pentru editare stiluri text Coordonator</a:t>
            </a:r>
          </a:p>
          <a:p>
            <a:pPr lvl="1"/>
            <a:r>
              <a:rPr lang="ro-RO"/>
              <a:t>Al doilea nivel</a:t>
            </a:r>
          </a:p>
          <a:p>
            <a:pPr lvl="2"/>
            <a:r>
              <a:rPr lang="ro-RO"/>
              <a:t>Al treilea nivel</a:t>
            </a:r>
          </a:p>
          <a:p>
            <a:pPr lvl="3"/>
            <a:r>
              <a:rPr lang="ro-RO"/>
              <a:t>Al patrulea nivel</a:t>
            </a:r>
          </a:p>
          <a:p>
            <a:pPr lvl="4"/>
            <a:r>
              <a:rPr lang="ro-RO"/>
              <a:t>Al cincilea nivel</a:t>
            </a:r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ro-RO" smtClean="0"/>
              <a:t>2018-09-13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592360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ț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o-RO"/>
              <a:t>Clic pentru editare stil titlu</a:t>
            </a:r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o-RO"/>
              <a:t>Clic pentru editare stiluri text Coordonator</a:t>
            </a:r>
          </a:p>
        </p:txBody>
      </p:sp>
      <p:sp>
        <p:nvSpPr>
          <p:cNvPr id="4" name="Substituent conținut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o-RO"/>
              <a:t>Clic pentru editare stiluri text Coordonator</a:t>
            </a:r>
          </a:p>
          <a:p>
            <a:pPr lvl="1"/>
            <a:r>
              <a:rPr lang="ro-RO"/>
              <a:t>Al doilea nivel</a:t>
            </a:r>
          </a:p>
          <a:p>
            <a:pPr lvl="2"/>
            <a:r>
              <a:rPr lang="ro-RO"/>
              <a:t>Al treilea nivel</a:t>
            </a:r>
          </a:p>
          <a:p>
            <a:pPr lvl="3"/>
            <a:r>
              <a:rPr lang="ro-RO"/>
              <a:t>Al patrulea nivel</a:t>
            </a:r>
          </a:p>
          <a:p>
            <a:pPr lvl="4"/>
            <a:r>
              <a:rPr lang="ro-RO"/>
              <a:t>Al cincilea nivel</a:t>
            </a:r>
          </a:p>
        </p:txBody>
      </p:sp>
      <p:sp>
        <p:nvSpPr>
          <p:cNvPr id="5" name="Substituent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o-RO"/>
              <a:t>Clic pentru editare stiluri text Coordonator</a:t>
            </a:r>
          </a:p>
        </p:txBody>
      </p:sp>
      <p:sp>
        <p:nvSpPr>
          <p:cNvPr id="6" name="Substituent conținut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o-RO"/>
              <a:t>Clic pentru editare stiluri text Coordonator</a:t>
            </a:r>
          </a:p>
          <a:p>
            <a:pPr lvl="1"/>
            <a:r>
              <a:rPr lang="ro-RO"/>
              <a:t>Al doilea nivel</a:t>
            </a:r>
          </a:p>
          <a:p>
            <a:pPr lvl="2"/>
            <a:r>
              <a:rPr lang="ro-RO"/>
              <a:t>Al treilea nivel</a:t>
            </a:r>
          </a:p>
          <a:p>
            <a:pPr lvl="3"/>
            <a:r>
              <a:rPr lang="ro-RO"/>
              <a:t>Al patrulea nivel</a:t>
            </a:r>
          </a:p>
          <a:p>
            <a:pPr lvl="4"/>
            <a:r>
              <a:rPr lang="ro-RO"/>
              <a:t>Al cincilea nivel</a:t>
            </a:r>
          </a:p>
        </p:txBody>
      </p:sp>
      <p:sp>
        <p:nvSpPr>
          <p:cNvPr id="7" name="Substituent dată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ro-RO" smtClean="0"/>
              <a:t>2018-09-13</a:t>
            </a:fld>
            <a:endParaRPr lang="ro-RO"/>
          </a:p>
        </p:txBody>
      </p:sp>
      <p:sp>
        <p:nvSpPr>
          <p:cNvPr id="8" name="Substituent subsol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9" name="Substituent număr diapozitiv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2776507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Doar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/>
              <a:t>Clic pentru editare stil titlu</a:t>
            </a:r>
          </a:p>
        </p:txBody>
      </p:sp>
      <p:sp>
        <p:nvSpPr>
          <p:cNvPr id="3" name="Substituent dată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ro-RO" smtClean="0"/>
              <a:t>2018-09-13</a:t>
            </a:fld>
            <a:endParaRPr lang="ro-RO"/>
          </a:p>
        </p:txBody>
      </p:sp>
      <p:sp>
        <p:nvSpPr>
          <p:cNvPr id="4" name="Substituent subsol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5" name="Substituent număr diapozitiv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256609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Necomple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stituent dată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ro-RO" smtClean="0"/>
              <a:t>2018-09-13</a:t>
            </a:fld>
            <a:endParaRPr lang="ro-RO"/>
          </a:p>
        </p:txBody>
      </p:sp>
      <p:sp>
        <p:nvSpPr>
          <p:cNvPr id="3" name="Substituent subsol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4" name="Substituent număr diapozitiv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311076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ținut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o-RO"/>
              <a:t>Clic pentru editare stil titlu</a:t>
            </a:r>
          </a:p>
        </p:txBody>
      </p:sp>
      <p:sp>
        <p:nvSpPr>
          <p:cNvPr id="3" name="Substituent conținut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o-RO"/>
              <a:t>Clic pentru editare stiluri text Coordonator</a:t>
            </a:r>
          </a:p>
          <a:p>
            <a:pPr lvl="1"/>
            <a:r>
              <a:rPr lang="ro-RO"/>
              <a:t>Al doilea nivel</a:t>
            </a:r>
          </a:p>
          <a:p>
            <a:pPr lvl="2"/>
            <a:r>
              <a:rPr lang="ro-RO"/>
              <a:t>Al treilea nivel</a:t>
            </a:r>
          </a:p>
          <a:p>
            <a:pPr lvl="3"/>
            <a:r>
              <a:rPr lang="ro-RO"/>
              <a:t>Al patrulea nivel</a:t>
            </a:r>
          </a:p>
          <a:p>
            <a:pPr lvl="4"/>
            <a:r>
              <a:rPr lang="ro-RO"/>
              <a:t>Al cincilea nivel</a:t>
            </a:r>
          </a:p>
        </p:txBody>
      </p:sp>
      <p:sp>
        <p:nvSpPr>
          <p:cNvPr id="4" name="Substituent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o-RO"/>
              <a:t>Clic pentru editare stiluri text Coordonator</a:t>
            </a:r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ro-RO" smtClean="0"/>
              <a:t>2018-09-13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1548965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ine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o-RO"/>
              <a:t>Clic pentru editare stil titlu</a:t>
            </a:r>
          </a:p>
        </p:txBody>
      </p:sp>
      <p:sp>
        <p:nvSpPr>
          <p:cNvPr id="3" name="Substituent imagin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o-RO"/>
          </a:p>
        </p:txBody>
      </p:sp>
      <p:sp>
        <p:nvSpPr>
          <p:cNvPr id="4" name="Substituent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o-RO"/>
              <a:t>Clic pentru editare stiluri text Coordonator</a:t>
            </a:r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ro-RO" smtClean="0"/>
              <a:t>2018-09-13</a:t>
            </a:fld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4171453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stituent titlu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o-RO"/>
              <a:t>Clic pentru editare stil titlu</a:t>
            </a:r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o-RO"/>
              <a:t>Clic pentru editare stiluri text Coordonator</a:t>
            </a:r>
          </a:p>
          <a:p>
            <a:pPr lvl="1"/>
            <a:r>
              <a:rPr lang="ro-RO"/>
              <a:t>Al doilea nivel</a:t>
            </a:r>
          </a:p>
          <a:p>
            <a:pPr lvl="2"/>
            <a:r>
              <a:rPr lang="ro-RO"/>
              <a:t>Al treilea nivel</a:t>
            </a:r>
          </a:p>
          <a:p>
            <a:pPr lvl="3"/>
            <a:r>
              <a:rPr lang="ro-RO"/>
              <a:t>Al patrulea nivel</a:t>
            </a:r>
          </a:p>
          <a:p>
            <a:pPr lvl="4"/>
            <a:r>
              <a:rPr lang="ro-RO"/>
              <a:t>Al cincilea nivel</a:t>
            </a:r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60A13A-DB3F-4AD5-B6AF-BDA0278A0A39}" type="datetimeFigureOut">
              <a:rPr lang="ro-RO" smtClean="0"/>
              <a:t>2018-09-13</a:t>
            </a:fld>
            <a:endParaRPr lang="ro-RO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o-RO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C2F05B-BAF9-488D-83DE-20A7CCFAC190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7072855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3" name="Subtitlu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1943776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/>
</cp:coreProperties>
</file>

<file path=docProps/thumbnail.jpeg>
</file>