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b-N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b-NO"/>
              <a:t>Klikk for å redigere undertittelstil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784422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2623719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drett tit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loddrett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71644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322720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Del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186728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5923605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4" name="Plassholder for innhol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5" name="Plassholder f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6" name="Plassholder for innhol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7" name="Plassholder for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8" name="Plassholder for bunn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Plassholder for lysbilde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2776507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4" name="Plassholder for bunn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Plassholder for lysbilde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2566096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3" name="Plassholder for bunn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Plassholder for lysbilde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3110765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15489655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bild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b-NO" smtClean="0"/>
              <a:t>Klikk for å legge til et bilde</a:t>
            </a:r>
            <a:endParaRPr lang="nb-NO"/>
          </a:p>
        </p:txBody>
      </p:sp>
      <p:sp>
        <p:nvSpPr>
          <p:cNvPr id="4" name="Plassholder f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b-NO"/>
              <a:t>Klikk for å redigere tekststiler i malen</a:t>
            </a:r>
          </a:p>
        </p:txBody>
      </p:sp>
      <p:sp>
        <p:nvSpPr>
          <p:cNvPr id="5" name="Plassholder for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6" name="Plassholder for bunn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Plassholder for lysbilde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4171453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ssholder for tit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b-NO"/>
              <a:t>Klikk for å redigere tittelstil</a:t>
            </a:r>
          </a:p>
        </p:txBody>
      </p:sp>
      <p:sp>
        <p:nvSpPr>
          <p:cNvPr id="3" name="Plassholder f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/>
              <a:t>Klikk for å redigere tekststiler i malen</a:t>
            </a:r>
          </a:p>
          <a:p>
            <a:pPr lvl="1"/>
            <a:r>
              <a:rPr lang="nb-NO"/>
              <a:t>Andre nivå</a:t>
            </a:r>
          </a:p>
          <a:p>
            <a:pPr lvl="2"/>
            <a:r>
              <a:rPr lang="nb-NO"/>
              <a:t>Tredje nivå</a:t>
            </a:r>
          </a:p>
          <a:p>
            <a:pPr lvl="3"/>
            <a:r>
              <a:rPr lang="nb-NO"/>
              <a:t>Fjerde nivå</a:t>
            </a:r>
          </a:p>
          <a:p>
            <a:pPr lvl="4"/>
            <a:r>
              <a:rPr lang="nb-NO"/>
              <a:t>Femte nivå</a:t>
            </a:r>
          </a:p>
        </p:txBody>
      </p:sp>
      <p:sp>
        <p:nvSpPr>
          <p:cNvPr id="4" name="Plassholder for dato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0A13A-DB3F-4AD5-B6AF-BDA0278A0A39}" type="datetimeFigureOut">
              <a:rPr lang="nb-NO" smtClean="0"/>
              <a:t>2018-09-13</a:t>
            </a:fld>
            <a:endParaRPr lang="nb-NO"/>
          </a:p>
        </p:txBody>
      </p:sp>
      <p:sp>
        <p:nvSpPr>
          <p:cNvPr id="5" name="Plassholder for bunn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Plassholder for lysbilde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2F05B-BAF9-488D-83DE-20A7CCFAC190}" type="slidenum">
              <a:rPr lang="nb-NO" smtClean="0"/>
              <a:t>‹#›</a:t>
            </a:fld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7072855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b-N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b-NO"/>
          </a:p>
        </p:txBody>
      </p:sp>
    </p:spTree>
    <p:extLst>
      <p:ext uri="{BB962C8B-B14F-4D97-AF65-F5344CB8AC3E}">
        <p14:creationId xmlns:p14="http://schemas.microsoft.com/office/powerpoint/2010/main" val="31943776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