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id-ID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90" y="7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Jud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Judu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d-ID"/>
              <a:t>Klik untuk mengedit gaya judul Master</a:t>
            </a:r>
          </a:p>
        </p:txBody>
      </p:sp>
      <p:sp>
        <p:nvSpPr>
          <p:cNvPr id="3" name="Subjudu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d-ID"/>
              <a:t>Klik untuk mengedit gaya subjudul Master</a:t>
            </a:r>
          </a:p>
        </p:txBody>
      </p:sp>
      <p:sp>
        <p:nvSpPr>
          <p:cNvPr id="4" name="Tampungan Tanggal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id-ID" smtClean="0"/>
              <a:t>2018-09-13</a:t>
            </a:fld>
            <a:endParaRPr lang="id-ID"/>
          </a:p>
        </p:txBody>
      </p:sp>
      <p:sp>
        <p:nvSpPr>
          <p:cNvPr id="5" name="Tampungan Ka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Tampungan Nomor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7844225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Judul dan Teks Vertik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Judu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d-ID"/>
              <a:t>Klik untuk mengedit gaya judul Master</a:t>
            </a:r>
          </a:p>
        </p:txBody>
      </p:sp>
      <p:sp>
        <p:nvSpPr>
          <p:cNvPr id="3" name="Tampungan Teks Vertik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d-ID"/>
              <a:t>Klik untuk edit gaya teks Master</a:t>
            </a:r>
          </a:p>
          <a:p>
            <a:pPr lvl="1"/>
            <a:r>
              <a:rPr lang="id-ID"/>
              <a:t>Tingkat kedua</a:t>
            </a:r>
          </a:p>
          <a:p>
            <a:pPr lvl="2"/>
            <a:r>
              <a:rPr lang="id-ID"/>
              <a:t>Tingkat ketiga</a:t>
            </a:r>
          </a:p>
          <a:p>
            <a:pPr lvl="3"/>
            <a:r>
              <a:rPr lang="id-ID"/>
              <a:t>Tingkat keempat</a:t>
            </a:r>
          </a:p>
          <a:p>
            <a:pPr lvl="4"/>
            <a:r>
              <a:rPr lang="id-ID"/>
              <a:t>Tingkat kelima</a:t>
            </a:r>
          </a:p>
        </p:txBody>
      </p:sp>
      <p:sp>
        <p:nvSpPr>
          <p:cNvPr id="4" name="Tampungan Tanggal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id-ID" smtClean="0"/>
              <a:t>2018-09-13</a:t>
            </a:fld>
            <a:endParaRPr lang="id-ID"/>
          </a:p>
        </p:txBody>
      </p:sp>
      <p:sp>
        <p:nvSpPr>
          <p:cNvPr id="5" name="Tampungan Ka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Tampungan Nomor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6237193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Judul Vertikal dan Tek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Judul Vertik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id-ID"/>
              <a:t>Klik untuk mengedit gaya judul Master</a:t>
            </a:r>
          </a:p>
        </p:txBody>
      </p:sp>
      <p:sp>
        <p:nvSpPr>
          <p:cNvPr id="3" name="Tampungan Teks Vertik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id-ID"/>
              <a:t>Klik untuk edit gaya teks Master</a:t>
            </a:r>
          </a:p>
          <a:p>
            <a:pPr lvl="1"/>
            <a:r>
              <a:rPr lang="id-ID"/>
              <a:t>Tingkat kedua</a:t>
            </a:r>
          </a:p>
          <a:p>
            <a:pPr lvl="2"/>
            <a:r>
              <a:rPr lang="id-ID"/>
              <a:t>Tingkat ketiga</a:t>
            </a:r>
          </a:p>
          <a:p>
            <a:pPr lvl="3"/>
            <a:r>
              <a:rPr lang="id-ID"/>
              <a:t>Tingkat keempat</a:t>
            </a:r>
          </a:p>
          <a:p>
            <a:pPr lvl="4"/>
            <a:r>
              <a:rPr lang="id-ID"/>
              <a:t>Tingkat kelima</a:t>
            </a:r>
          </a:p>
        </p:txBody>
      </p:sp>
      <p:sp>
        <p:nvSpPr>
          <p:cNvPr id="4" name="Tampungan Tanggal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id-ID" smtClean="0"/>
              <a:t>2018-09-13</a:t>
            </a:fld>
            <a:endParaRPr lang="id-ID"/>
          </a:p>
        </p:txBody>
      </p:sp>
      <p:sp>
        <p:nvSpPr>
          <p:cNvPr id="5" name="Tampungan Ka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Tampungan Nomor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716441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Judul dan Kont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Judu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d-ID"/>
              <a:t>Klik untuk mengedit gaya judul Master</a:t>
            </a:r>
          </a:p>
        </p:txBody>
      </p:sp>
      <p:sp>
        <p:nvSpPr>
          <p:cNvPr id="3" name="Tampungan Konten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d-ID"/>
              <a:t>Klik untuk edit gaya teks Master</a:t>
            </a:r>
          </a:p>
          <a:p>
            <a:pPr lvl="1"/>
            <a:r>
              <a:rPr lang="id-ID"/>
              <a:t>Tingkat kedua</a:t>
            </a:r>
          </a:p>
          <a:p>
            <a:pPr lvl="2"/>
            <a:r>
              <a:rPr lang="id-ID"/>
              <a:t>Tingkat ketiga</a:t>
            </a:r>
          </a:p>
          <a:p>
            <a:pPr lvl="3"/>
            <a:r>
              <a:rPr lang="id-ID"/>
              <a:t>Tingkat keempat</a:t>
            </a:r>
          </a:p>
          <a:p>
            <a:pPr lvl="4"/>
            <a:r>
              <a:rPr lang="id-ID"/>
              <a:t>Tingkat kelima</a:t>
            </a:r>
          </a:p>
        </p:txBody>
      </p:sp>
      <p:sp>
        <p:nvSpPr>
          <p:cNvPr id="4" name="Tampungan Tanggal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id-ID" smtClean="0"/>
              <a:t>2018-09-13</a:t>
            </a:fld>
            <a:endParaRPr lang="id-ID"/>
          </a:p>
        </p:txBody>
      </p:sp>
      <p:sp>
        <p:nvSpPr>
          <p:cNvPr id="5" name="Tampungan Ka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Tampungan Nomor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3227205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Kop Bagia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Judu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d-ID"/>
              <a:t>Klik untuk mengedit gaya judul Master</a:t>
            </a:r>
          </a:p>
        </p:txBody>
      </p:sp>
      <p:sp>
        <p:nvSpPr>
          <p:cNvPr id="3" name="Tampungan Teks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d-ID"/>
              <a:t>Klik untuk edit gaya teks Master</a:t>
            </a:r>
          </a:p>
        </p:txBody>
      </p:sp>
      <p:sp>
        <p:nvSpPr>
          <p:cNvPr id="4" name="Tampungan Tanggal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id-ID" smtClean="0"/>
              <a:t>2018-09-13</a:t>
            </a:fld>
            <a:endParaRPr lang="id-ID"/>
          </a:p>
        </p:txBody>
      </p:sp>
      <p:sp>
        <p:nvSpPr>
          <p:cNvPr id="5" name="Tampungan Ka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Tampungan Nomor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41867282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 Kont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Judu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d-ID"/>
              <a:t>Klik untuk mengedit gaya judul Master</a:t>
            </a:r>
          </a:p>
        </p:txBody>
      </p:sp>
      <p:sp>
        <p:nvSpPr>
          <p:cNvPr id="3" name="Tampungan Konten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id-ID"/>
              <a:t>Klik untuk edit gaya teks Master</a:t>
            </a:r>
          </a:p>
          <a:p>
            <a:pPr lvl="1"/>
            <a:r>
              <a:rPr lang="id-ID"/>
              <a:t>Tingkat kedua</a:t>
            </a:r>
          </a:p>
          <a:p>
            <a:pPr lvl="2"/>
            <a:r>
              <a:rPr lang="id-ID"/>
              <a:t>Tingkat ketiga</a:t>
            </a:r>
          </a:p>
          <a:p>
            <a:pPr lvl="3"/>
            <a:r>
              <a:rPr lang="id-ID"/>
              <a:t>Tingkat keempat</a:t>
            </a:r>
          </a:p>
          <a:p>
            <a:pPr lvl="4"/>
            <a:r>
              <a:rPr lang="id-ID"/>
              <a:t>Tingkat kelima</a:t>
            </a:r>
          </a:p>
        </p:txBody>
      </p:sp>
      <p:sp>
        <p:nvSpPr>
          <p:cNvPr id="4" name="Tampungan Konten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id-ID"/>
              <a:t>Klik untuk edit gaya teks Master</a:t>
            </a:r>
          </a:p>
          <a:p>
            <a:pPr lvl="1"/>
            <a:r>
              <a:rPr lang="id-ID"/>
              <a:t>Tingkat kedua</a:t>
            </a:r>
          </a:p>
          <a:p>
            <a:pPr lvl="2"/>
            <a:r>
              <a:rPr lang="id-ID"/>
              <a:t>Tingkat ketiga</a:t>
            </a:r>
          </a:p>
          <a:p>
            <a:pPr lvl="3"/>
            <a:r>
              <a:rPr lang="id-ID"/>
              <a:t>Tingkat keempat</a:t>
            </a:r>
          </a:p>
          <a:p>
            <a:pPr lvl="4"/>
            <a:r>
              <a:rPr lang="id-ID"/>
              <a:t>Tingkat kelima</a:t>
            </a:r>
          </a:p>
        </p:txBody>
      </p:sp>
      <p:sp>
        <p:nvSpPr>
          <p:cNvPr id="5" name="Tampungan Tanggal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id-ID" smtClean="0"/>
              <a:t>2018-09-13</a:t>
            </a:fld>
            <a:endParaRPr lang="id-ID"/>
          </a:p>
        </p:txBody>
      </p:sp>
      <p:sp>
        <p:nvSpPr>
          <p:cNvPr id="6" name="Tampungan Ka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Tampungan Nomor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5923605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erbandinga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Judu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id-ID"/>
              <a:t>Klik untuk mengedit gaya judul Master</a:t>
            </a:r>
          </a:p>
        </p:txBody>
      </p:sp>
      <p:sp>
        <p:nvSpPr>
          <p:cNvPr id="3" name="Tampungan Teks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d-ID"/>
              <a:t>Klik untuk edit gaya teks Master</a:t>
            </a:r>
          </a:p>
        </p:txBody>
      </p:sp>
      <p:sp>
        <p:nvSpPr>
          <p:cNvPr id="4" name="Tampungan Konten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id-ID"/>
              <a:t>Klik untuk edit gaya teks Master</a:t>
            </a:r>
          </a:p>
          <a:p>
            <a:pPr lvl="1"/>
            <a:r>
              <a:rPr lang="id-ID"/>
              <a:t>Tingkat kedua</a:t>
            </a:r>
          </a:p>
          <a:p>
            <a:pPr lvl="2"/>
            <a:r>
              <a:rPr lang="id-ID"/>
              <a:t>Tingkat ketiga</a:t>
            </a:r>
          </a:p>
          <a:p>
            <a:pPr lvl="3"/>
            <a:r>
              <a:rPr lang="id-ID"/>
              <a:t>Tingkat keempat</a:t>
            </a:r>
          </a:p>
          <a:p>
            <a:pPr lvl="4"/>
            <a:r>
              <a:rPr lang="id-ID"/>
              <a:t>Tingkat kelima</a:t>
            </a:r>
          </a:p>
        </p:txBody>
      </p:sp>
      <p:sp>
        <p:nvSpPr>
          <p:cNvPr id="5" name="Tampungan Teks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d-ID"/>
              <a:t>Klik untuk edit gaya teks Master</a:t>
            </a:r>
          </a:p>
        </p:txBody>
      </p:sp>
      <p:sp>
        <p:nvSpPr>
          <p:cNvPr id="6" name="Tampungan Konten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id-ID"/>
              <a:t>Klik untuk edit gaya teks Master</a:t>
            </a:r>
          </a:p>
          <a:p>
            <a:pPr lvl="1"/>
            <a:r>
              <a:rPr lang="id-ID"/>
              <a:t>Tingkat kedua</a:t>
            </a:r>
          </a:p>
          <a:p>
            <a:pPr lvl="2"/>
            <a:r>
              <a:rPr lang="id-ID"/>
              <a:t>Tingkat ketiga</a:t>
            </a:r>
          </a:p>
          <a:p>
            <a:pPr lvl="3"/>
            <a:r>
              <a:rPr lang="id-ID"/>
              <a:t>Tingkat keempat</a:t>
            </a:r>
          </a:p>
          <a:p>
            <a:pPr lvl="4"/>
            <a:r>
              <a:rPr lang="id-ID"/>
              <a:t>Tingkat kelima</a:t>
            </a:r>
          </a:p>
        </p:txBody>
      </p:sp>
      <p:sp>
        <p:nvSpPr>
          <p:cNvPr id="7" name="Tampungan Tanggal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id-ID" smtClean="0"/>
              <a:t>2018-09-13</a:t>
            </a:fld>
            <a:endParaRPr lang="id-ID"/>
          </a:p>
        </p:txBody>
      </p:sp>
      <p:sp>
        <p:nvSpPr>
          <p:cNvPr id="8" name="Tampungan Kaki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9" name="Tampungan Nomor Slid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2776507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Judul Saj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Judu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d-ID"/>
              <a:t>Klik untuk mengedit gaya judul Master</a:t>
            </a:r>
          </a:p>
        </p:txBody>
      </p:sp>
      <p:sp>
        <p:nvSpPr>
          <p:cNvPr id="3" name="Tampungan Tanggal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id-ID" smtClean="0"/>
              <a:t>2018-09-13</a:t>
            </a:fld>
            <a:endParaRPr lang="id-ID"/>
          </a:p>
        </p:txBody>
      </p:sp>
      <p:sp>
        <p:nvSpPr>
          <p:cNvPr id="4" name="Tampungan Kaki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5" name="Tampungan Nomor Slid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2566096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Koso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ampungan Tanggal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id-ID" smtClean="0"/>
              <a:t>2018-09-13</a:t>
            </a:fld>
            <a:endParaRPr lang="id-ID"/>
          </a:p>
        </p:txBody>
      </p:sp>
      <p:sp>
        <p:nvSpPr>
          <p:cNvPr id="3" name="Tampungan Kaki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4" name="Tampungan Nomor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3110765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Konten dengan Keteranga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Judu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d-ID"/>
              <a:t>Klik untuk mengedit gaya judul Master</a:t>
            </a:r>
          </a:p>
        </p:txBody>
      </p:sp>
      <p:sp>
        <p:nvSpPr>
          <p:cNvPr id="3" name="Tampungan Konten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d-ID"/>
              <a:t>Klik untuk edit gaya teks Master</a:t>
            </a:r>
          </a:p>
          <a:p>
            <a:pPr lvl="1"/>
            <a:r>
              <a:rPr lang="id-ID"/>
              <a:t>Tingkat kedua</a:t>
            </a:r>
          </a:p>
          <a:p>
            <a:pPr lvl="2"/>
            <a:r>
              <a:rPr lang="id-ID"/>
              <a:t>Tingkat ketiga</a:t>
            </a:r>
          </a:p>
          <a:p>
            <a:pPr lvl="3"/>
            <a:r>
              <a:rPr lang="id-ID"/>
              <a:t>Tingkat keempat</a:t>
            </a:r>
          </a:p>
          <a:p>
            <a:pPr lvl="4"/>
            <a:r>
              <a:rPr lang="id-ID"/>
              <a:t>Tingkat kelima</a:t>
            </a:r>
          </a:p>
        </p:txBody>
      </p:sp>
      <p:sp>
        <p:nvSpPr>
          <p:cNvPr id="4" name="Tampungan Teks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d-ID"/>
              <a:t>Klik untuk edit gaya teks Master</a:t>
            </a:r>
          </a:p>
        </p:txBody>
      </p:sp>
      <p:sp>
        <p:nvSpPr>
          <p:cNvPr id="5" name="Tampungan Tanggal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id-ID" smtClean="0"/>
              <a:t>2018-09-13</a:t>
            </a:fld>
            <a:endParaRPr lang="id-ID"/>
          </a:p>
        </p:txBody>
      </p:sp>
      <p:sp>
        <p:nvSpPr>
          <p:cNvPr id="6" name="Tampungan Ka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Tampungan Nomor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5489655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Gambar dengan Keteranga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Judu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d-ID"/>
              <a:t>Klik untuk mengedit gaya judul Master</a:t>
            </a:r>
          </a:p>
        </p:txBody>
      </p:sp>
      <p:sp>
        <p:nvSpPr>
          <p:cNvPr id="3" name="Tampungan Gamba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d-ID"/>
          </a:p>
        </p:txBody>
      </p:sp>
      <p:sp>
        <p:nvSpPr>
          <p:cNvPr id="4" name="Tampungan Teks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d-ID"/>
              <a:t>Klik untuk edit gaya teks Master</a:t>
            </a:r>
          </a:p>
        </p:txBody>
      </p:sp>
      <p:sp>
        <p:nvSpPr>
          <p:cNvPr id="5" name="Tampungan Tanggal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id-ID" smtClean="0"/>
              <a:t>2018-09-13</a:t>
            </a:fld>
            <a:endParaRPr lang="id-ID"/>
          </a:p>
        </p:txBody>
      </p:sp>
      <p:sp>
        <p:nvSpPr>
          <p:cNvPr id="6" name="Tampungan Ka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Tampungan Nomor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41714538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ampungan Judu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d-ID"/>
              <a:t>Klik untuk mengedit gaya judul Master</a:t>
            </a:r>
          </a:p>
        </p:txBody>
      </p:sp>
      <p:sp>
        <p:nvSpPr>
          <p:cNvPr id="3" name="Tampungan Teks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d-ID"/>
              <a:t>Klik untuk edit gaya teks Master</a:t>
            </a:r>
          </a:p>
          <a:p>
            <a:pPr lvl="1"/>
            <a:r>
              <a:rPr lang="id-ID"/>
              <a:t>Tingkat kedua</a:t>
            </a:r>
          </a:p>
          <a:p>
            <a:pPr lvl="2"/>
            <a:r>
              <a:rPr lang="id-ID"/>
              <a:t>Tingkat ketiga</a:t>
            </a:r>
          </a:p>
          <a:p>
            <a:pPr lvl="3"/>
            <a:r>
              <a:rPr lang="id-ID"/>
              <a:t>Tingkat keempat</a:t>
            </a:r>
          </a:p>
          <a:p>
            <a:pPr lvl="4"/>
            <a:r>
              <a:rPr lang="id-ID"/>
              <a:t>Tingkat kelima</a:t>
            </a:r>
          </a:p>
        </p:txBody>
      </p:sp>
      <p:sp>
        <p:nvSpPr>
          <p:cNvPr id="4" name="Tampungan Tanggal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60A13A-DB3F-4AD5-B6AF-BDA0278A0A39}" type="datetimeFigureOut">
              <a:rPr lang="id-ID" smtClean="0"/>
              <a:t>2018-09-13</a:t>
            </a:fld>
            <a:endParaRPr lang="id-ID"/>
          </a:p>
        </p:txBody>
      </p:sp>
      <p:sp>
        <p:nvSpPr>
          <p:cNvPr id="5" name="Tampungan Kaki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d-ID"/>
          </a:p>
        </p:txBody>
      </p:sp>
      <p:sp>
        <p:nvSpPr>
          <p:cNvPr id="6" name="Tampungan Nomor Slid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C2F05B-BAF9-488D-83DE-20A7CCFAC190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7072855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d-ID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Judu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3" name="Subjudu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1943776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/>
</cp:coreProperties>
</file>

<file path=docProps/thumbnail.jpeg>
</file>