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3" name="Marcador de Posição da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pt-BR" smtClean="0"/>
              <a:t>10/30/2013</a:t>
            </a:fld>
            <a:endParaRPr lang="pt-BR"/>
          </a:p>
        </p:txBody>
      </p:sp>
      <p:sp>
        <p:nvSpPr>
          <p:cNvPr id="4" name="Espaço reservado para imagem de slide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BR"/>
          </a:p>
        </p:txBody>
      </p:sp>
      <p:sp>
        <p:nvSpPr>
          <p:cNvPr id="5" name="Espaço reservado para nota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t-BR" smtClean="0"/>
              <a:t>Clique para editar os estilos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imagem de slide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Espaço reservado para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BR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Marcador de Posição do Número do Diapositivo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pt-BR" smtClean="0"/>
              <a:t>1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o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 smtClean="0"/>
              <a:t>Clique para editar o estilo</a:t>
            </a:r>
            <a:endParaRPr lang="pt-BR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Faça clique para editar o estilo</a:t>
            </a:r>
            <a:endParaRPr lang="pt-BR" dirty="0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</a:t>
            </a:r>
            <a:endParaRPr lang="pt-BR" dirty="0"/>
          </a:p>
        </p:txBody>
      </p:sp>
      <p:sp>
        <p:nvSpPr>
          <p:cNvPr id="3" name="Marcador de Posição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os estilos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 dirty="0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e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 smtClean="0"/>
              <a:t>Clique para editar o estilo</a:t>
            </a:r>
            <a:endParaRPr lang="pt-BR" dirty="0"/>
          </a:p>
        </p:txBody>
      </p:sp>
      <p:sp>
        <p:nvSpPr>
          <p:cNvPr id="3" name="Marcador de Posição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 smtClean="0"/>
              <a:t>Clique para editar os estilos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 dirty="0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objec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</a:t>
            </a:r>
            <a:endParaRPr lang="pt-BR" dirty="0"/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os estilos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 dirty="0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c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 smtClean="0"/>
              <a:t>Clique para editar o estilo</a:t>
            </a:r>
            <a:endParaRPr lang="pt-BR" dirty="0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os estilos</a:t>
            </a:r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Conteúdo Dup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</a:t>
            </a:r>
            <a:endParaRPr lang="pt-BR" dirty="0"/>
          </a:p>
        </p:txBody>
      </p:sp>
      <p:sp>
        <p:nvSpPr>
          <p:cNvPr id="3" name="Marcador de Posição de Conteú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 smtClean="0"/>
              <a:t>Clique para editar os estilos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 dirty="0"/>
          </a:p>
        </p:txBody>
      </p:sp>
      <p:sp>
        <p:nvSpPr>
          <p:cNvPr id="4" name="Marcador de Posição de Conteú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 smtClean="0"/>
              <a:t>Clique para editar os estilos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 dirty="0"/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 smtClean="0"/>
              <a:t>Clique para editar o estilo</a:t>
            </a:r>
            <a:endParaRPr lang="pt-BR" dirty="0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</a:t>
            </a:r>
          </a:p>
        </p:txBody>
      </p:sp>
      <p:sp>
        <p:nvSpPr>
          <p:cNvPr id="4" name="Marcador de Posição de Conteú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 smtClean="0"/>
              <a:t>Clique para editar os estilos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 dirty="0"/>
          </a:p>
        </p:txBody>
      </p:sp>
      <p:sp>
        <p:nvSpPr>
          <p:cNvPr id="5" name="Marcador de Posição do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</a:t>
            </a:r>
          </a:p>
        </p:txBody>
      </p:sp>
      <p:sp>
        <p:nvSpPr>
          <p:cNvPr id="6" name="Marcador de Posição de Conteú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 smtClean="0"/>
              <a:t>Clique para editar os estilos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 dirty="0"/>
          </a:p>
        </p:txBody>
      </p:sp>
      <p:sp>
        <p:nvSpPr>
          <p:cNvPr id="7" name="Marcador de Posição d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8" name="Marcador de Posição do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Marcador de Posição do Número do Diapositivo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</a:t>
            </a:r>
            <a:endParaRPr lang="pt-BR" dirty="0"/>
          </a:p>
        </p:txBody>
      </p:sp>
      <p:sp>
        <p:nvSpPr>
          <p:cNvPr id="3" name="Marcador de Posição d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4" name="Marcador de Posição do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Marcador de Posição do Número do Diapositivo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3" name="Marcador de Posição do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Marcador de Posição do Número do Diapositivo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os estilos</a:t>
            </a:r>
            <a:endParaRPr lang="pt-BR" dirty="0"/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os estilos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 dirty="0"/>
          </a:p>
        </p:txBody>
      </p:sp>
      <p:sp>
        <p:nvSpPr>
          <p:cNvPr id="4" name="Marcador de Posição do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os estilos</a:t>
            </a:r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estilo</a:t>
            </a:r>
            <a:endParaRPr lang="pt-BR" dirty="0"/>
          </a:p>
        </p:txBody>
      </p:sp>
      <p:sp>
        <p:nvSpPr>
          <p:cNvPr id="3" name="Marcador de Posição da Imagem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pt-BR" smtClean="0"/>
              <a:t>Clique no ícone para adicionar imagem</a:t>
            </a:r>
            <a:endParaRPr lang="pt-BR" dirty="0"/>
          </a:p>
        </p:txBody>
      </p:sp>
      <p:sp>
        <p:nvSpPr>
          <p:cNvPr id="4" name="Marcador de Posição do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os estilos</a:t>
            </a:r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o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estilo</a:t>
            </a:r>
            <a:endParaRPr lang="pt-BR" dirty="0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os estilos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 dirty="0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pt-BR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