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90" y="7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Alcím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/>
              <a:t>Alcím mintájának szerkesztése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hu-HU" smtClean="0"/>
              <a:t>2018-09-13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844225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hu-HU" smtClean="0"/>
              <a:t>2018-09-13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237193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hu-HU" smtClean="0"/>
              <a:t>2018-09-13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1644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hu-HU" smtClean="0"/>
              <a:t>2018-09-13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3227205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hu-HU" smtClean="0"/>
              <a:t>2018-09-13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1867282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hu-HU" smtClean="0"/>
              <a:t>2018-09-13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5923605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Szöveg hely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6" name="Tartalom helye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7" name="Dátum hely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hu-HU" smtClean="0"/>
              <a:t>2018-09-13</a:t>
            </a:fld>
            <a:endParaRPr lang="hu-HU"/>
          </a:p>
        </p:txBody>
      </p:sp>
      <p:sp>
        <p:nvSpPr>
          <p:cNvPr id="8" name="Élőláb hely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2776507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Dátum hely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hu-HU" smtClean="0"/>
              <a:t>2018-09-13</a:t>
            </a:fld>
            <a:endParaRPr lang="hu-HU"/>
          </a:p>
        </p:txBody>
      </p:sp>
      <p:sp>
        <p:nvSpPr>
          <p:cNvPr id="4" name="Élőláb hely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2566096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hu-HU" smtClean="0"/>
              <a:t>2018-09-13</a:t>
            </a:fld>
            <a:endParaRPr lang="hu-HU"/>
          </a:p>
        </p:txBody>
      </p:sp>
      <p:sp>
        <p:nvSpPr>
          <p:cNvPr id="3" name="Élőláb hely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3110765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hu-HU" smtClean="0"/>
              <a:t>2018-09-13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5489655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Kép hely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hu-HU" smtClean="0"/>
              <a:t>2018-09-13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1714538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60A13A-DB3F-4AD5-B6AF-BDA0278A0A39}" type="datetimeFigureOut">
              <a:rPr lang="hu-HU" smtClean="0"/>
              <a:t>2018-09-13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C2F05B-BAF9-488D-83DE-20A7CCFAC19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072855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3" name="Alcím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1943776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/>
</cp:coreProperties>
</file>

<file path=docProps/thumbnail.jpeg>
</file>